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handoutMasterIdLst>
    <p:handoutMasterId r:id="rId15"/>
  </p:handoutMasterIdLst>
  <p:sldIdLst>
    <p:sldId id="287" r:id="rId5"/>
    <p:sldId id="275" r:id="rId6"/>
    <p:sldId id="279" r:id="rId7"/>
    <p:sldId id="278" r:id="rId8"/>
    <p:sldId id="273" r:id="rId9"/>
    <p:sldId id="282" r:id="rId10"/>
    <p:sldId id="281" r:id="rId11"/>
    <p:sldId id="288" r:id="rId12"/>
    <p:sldId id="27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10811253-5CD7-2A34-BEF0-46CB968CA03E}" name="Cindy Kennedy" initials="CK" userId="S::cindyk@mfhs.org::d573138d-945d-4339-947b-f0043b4482b5" providerId="AD"/>
  <p188:author id="{58F2846C-F1FB-0BD6-C70D-AD341494F5A3}" name="Maria Montoro Edwards" initials="ME" userId="S::mmedwards@mfhs.org::5a8289c0-fd65-4a6f-bc52-3bd33180c60a" providerId="AD"/>
  <p188:author id="{2C549B7C-3B8A-F186-AF64-72E2F781E8B8}" name="Cindy Kennedy" initials="" userId="S::CindyK@mfhs.org::d573138d-945d-4339-947b-f0043b4482b5" providerId="AD"/>
  <p188:author id="{3528BBB6-F1AB-47EE-3760-895541D4B105}" name="Betsy Ardizoni" initials="BA" userId="S::eardizoni@mfhs.org::16611d26-1eee-49cb-8e9d-b6584be78edc" providerId="AD"/>
  <p188:author id="{438097EF-D797-E190-FA1F-62B418AA9FB6}" name="Autumn Bohner" initials="AB" userId="S::abohner@mfhs.org::b8432911-8f76-4d71-ad4d-727704ff51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3091"/>
    <a:srgbClr val="B04F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89B491-623F-1FF7-8266-C2BCACF81A0E}" v="78" dt="2026-06-09T17:37:50.416"/>
    <p1510:client id="{66673B66-E52C-E9B9-0B30-8824135B8835}" v="99" dt="2026-06-09T19:33:08.729"/>
    <p1510:client id="{8076AB17-3974-5950-2B83-D76749A8B609}" v="12" dt="2026-06-09T17:40:30.877"/>
    <p1510:client id="{F64DE6BE-AB79-49B9-8998-207B248ED887}" v="1" dt="2026-06-09T13:06:50.4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ndon McPhatter" userId="cc59b63c-6959-49da-84e0-c23ba72dd465" providerId="ADAL" clId="{6AB3E3CD-3F69-442B-BA43-133D952DC62D}"/>
    <pc:docChg chg="custSel addSld delSld modSld sldOrd">
      <pc:chgData name="London McPhatter" userId="cc59b63c-6959-49da-84e0-c23ba72dd465" providerId="ADAL" clId="{6AB3E3CD-3F69-442B-BA43-133D952DC62D}" dt="2026-06-09T13:07:32.832" v="119" actId="313"/>
      <pc:docMkLst>
        <pc:docMk/>
      </pc:docMkLst>
      <pc:sldChg chg="modSp mod">
        <pc:chgData name="London McPhatter" userId="cc59b63c-6959-49da-84e0-c23ba72dd465" providerId="ADAL" clId="{6AB3E3CD-3F69-442B-BA43-133D952DC62D}" dt="2026-06-09T13:05:05.369" v="41" actId="255"/>
        <pc:sldMkLst>
          <pc:docMk/>
          <pc:sldMk cId="991118748" sldId="273"/>
        </pc:sldMkLst>
        <pc:spChg chg="mod">
          <ac:chgData name="London McPhatter" userId="cc59b63c-6959-49da-84e0-c23ba72dd465" providerId="ADAL" clId="{6AB3E3CD-3F69-442B-BA43-133D952DC62D}" dt="2026-06-09T13:05:05.369" v="41" actId="255"/>
          <ac:spMkLst>
            <pc:docMk/>
            <pc:sldMk cId="991118748" sldId="273"/>
            <ac:spMk id="2" creationId="{2B94764E-27FC-3BB4-3540-6471683DAA35}"/>
          </ac:spMkLst>
        </pc:spChg>
        <pc:spChg chg="mod">
          <ac:chgData name="London McPhatter" userId="cc59b63c-6959-49da-84e0-c23ba72dd465" providerId="ADAL" clId="{6AB3E3CD-3F69-442B-BA43-133D952DC62D}" dt="2026-06-09T13:04:56.085" v="40" actId="2711"/>
          <ac:spMkLst>
            <pc:docMk/>
            <pc:sldMk cId="991118748" sldId="273"/>
            <ac:spMk id="3" creationId="{8ABEEB4E-080C-A9CC-3B30-192A0B367904}"/>
          </ac:spMkLst>
        </pc:spChg>
      </pc:sldChg>
      <pc:sldChg chg="modSp mod">
        <pc:chgData name="London McPhatter" userId="cc59b63c-6959-49da-84e0-c23ba72dd465" providerId="ADAL" clId="{6AB3E3CD-3F69-442B-BA43-133D952DC62D}" dt="2026-06-09T13:01:51.080" v="16" actId="255"/>
        <pc:sldMkLst>
          <pc:docMk/>
          <pc:sldMk cId="593521263" sldId="275"/>
        </pc:sldMkLst>
        <pc:spChg chg="mod">
          <ac:chgData name="London McPhatter" userId="cc59b63c-6959-49da-84e0-c23ba72dd465" providerId="ADAL" clId="{6AB3E3CD-3F69-442B-BA43-133D952DC62D}" dt="2026-06-09T13:01:51.080" v="16" actId="255"/>
          <ac:spMkLst>
            <pc:docMk/>
            <pc:sldMk cId="593521263" sldId="275"/>
            <ac:spMk id="2" creationId="{A9B3CB37-8F8B-DF3E-2548-69AAD8F2AB92}"/>
          </ac:spMkLst>
        </pc:spChg>
        <pc:spChg chg="mod">
          <ac:chgData name="London McPhatter" userId="cc59b63c-6959-49da-84e0-c23ba72dd465" providerId="ADAL" clId="{6AB3E3CD-3F69-442B-BA43-133D952DC62D}" dt="2026-06-09T13:01:35.158" v="15" actId="14100"/>
          <ac:spMkLst>
            <pc:docMk/>
            <pc:sldMk cId="593521263" sldId="275"/>
            <ac:spMk id="3" creationId="{DC5FAD65-6648-CCFB-585F-34DDB568E5ED}"/>
          </ac:spMkLst>
        </pc:spChg>
      </pc:sldChg>
      <pc:sldChg chg="modSp mod">
        <pc:chgData name="London McPhatter" userId="cc59b63c-6959-49da-84e0-c23ba72dd465" providerId="ADAL" clId="{6AB3E3CD-3F69-442B-BA43-133D952DC62D}" dt="2026-06-08T17:45:27.150" v="2" actId="20577"/>
        <pc:sldMkLst>
          <pc:docMk/>
          <pc:sldMk cId="3525536213" sldId="277"/>
        </pc:sldMkLst>
        <pc:spChg chg="mod">
          <ac:chgData name="London McPhatter" userId="cc59b63c-6959-49da-84e0-c23ba72dd465" providerId="ADAL" clId="{6AB3E3CD-3F69-442B-BA43-133D952DC62D}" dt="2026-06-08T17:45:27.150" v="2" actId="20577"/>
          <ac:spMkLst>
            <pc:docMk/>
            <pc:sldMk cId="3525536213" sldId="277"/>
            <ac:spMk id="2" creationId="{6BE9CD25-2378-897B-E35C-15AF1FC78D24}"/>
          </ac:spMkLst>
        </pc:spChg>
      </pc:sldChg>
      <pc:sldChg chg="modSp add mod">
        <pc:chgData name="London McPhatter" userId="cc59b63c-6959-49da-84e0-c23ba72dd465" providerId="ADAL" clId="{6AB3E3CD-3F69-442B-BA43-133D952DC62D}" dt="2026-06-09T13:03:47.052" v="33" actId="255"/>
        <pc:sldMkLst>
          <pc:docMk/>
          <pc:sldMk cId="1049188261" sldId="278"/>
        </pc:sldMkLst>
        <pc:spChg chg="mod">
          <ac:chgData name="London McPhatter" userId="cc59b63c-6959-49da-84e0-c23ba72dd465" providerId="ADAL" clId="{6AB3E3CD-3F69-442B-BA43-133D952DC62D}" dt="2026-06-09T13:03:47.052" v="33" actId="255"/>
          <ac:spMkLst>
            <pc:docMk/>
            <pc:sldMk cId="1049188261" sldId="278"/>
            <ac:spMk id="2" creationId="{B239EE21-5EB4-0407-D3F4-494A51AC8B59}"/>
          </ac:spMkLst>
        </pc:spChg>
        <pc:spChg chg="mod">
          <ac:chgData name="London McPhatter" userId="cc59b63c-6959-49da-84e0-c23ba72dd465" providerId="ADAL" clId="{6AB3E3CD-3F69-442B-BA43-133D952DC62D}" dt="2026-06-09T13:03:39.426" v="32" actId="14100"/>
          <ac:spMkLst>
            <pc:docMk/>
            <pc:sldMk cId="1049188261" sldId="278"/>
            <ac:spMk id="3" creationId="{F491F451-0CD7-13B6-CE30-C64760C31A2E}"/>
          </ac:spMkLst>
        </pc:spChg>
      </pc:sldChg>
      <pc:sldChg chg="modSp add mod">
        <pc:chgData name="London McPhatter" userId="cc59b63c-6959-49da-84e0-c23ba72dd465" providerId="ADAL" clId="{6AB3E3CD-3F69-442B-BA43-133D952DC62D}" dt="2026-06-09T13:03:05.311" v="26" actId="255"/>
        <pc:sldMkLst>
          <pc:docMk/>
          <pc:sldMk cId="3356184458" sldId="279"/>
        </pc:sldMkLst>
        <pc:spChg chg="mod">
          <ac:chgData name="London McPhatter" userId="cc59b63c-6959-49da-84e0-c23ba72dd465" providerId="ADAL" clId="{6AB3E3CD-3F69-442B-BA43-133D952DC62D}" dt="2026-06-09T13:03:05.311" v="26" actId="255"/>
          <ac:spMkLst>
            <pc:docMk/>
            <pc:sldMk cId="3356184458" sldId="279"/>
            <ac:spMk id="2" creationId="{D0A76FEC-3693-ED2E-9FAB-11C4242E014C}"/>
          </ac:spMkLst>
        </pc:spChg>
        <pc:spChg chg="mod">
          <ac:chgData name="London McPhatter" userId="cc59b63c-6959-49da-84e0-c23ba72dd465" providerId="ADAL" clId="{6AB3E3CD-3F69-442B-BA43-133D952DC62D}" dt="2026-06-09T13:02:57.039" v="25" actId="14100"/>
          <ac:spMkLst>
            <pc:docMk/>
            <pc:sldMk cId="3356184458" sldId="279"/>
            <ac:spMk id="3" creationId="{311CBEC8-529C-EC13-0729-6CEFAC01CC48}"/>
          </ac:spMkLst>
        </pc:spChg>
      </pc:sldChg>
      <pc:sldChg chg="add del">
        <pc:chgData name="London McPhatter" userId="cc59b63c-6959-49da-84e0-c23ba72dd465" providerId="ADAL" clId="{6AB3E3CD-3F69-442B-BA43-133D952DC62D}" dt="2026-06-09T13:04:20.450" v="36" actId="2696"/>
        <pc:sldMkLst>
          <pc:docMk/>
          <pc:sldMk cId="4258182757" sldId="280"/>
        </pc:sldMkLst>
      </pc:sldChg>
      <pc:sldChg chg="modSp add mod">
        <pc:chgData name="London McPhatter" userId="cc59b63c-6959-49da-84e0-c23ba72dd465" providerId="ADAL" clId="{6AB3E3CD-3F69-442B-BA43-133D952DC62D}" dt="2026-06-09T13:06:15.869" v="59" actId="255"/>
        <pc:sldMkLst>
          <pc:docMk/>
          <pc:sldMk cId="948851871" sldId="281"/>
        </pc:sldMkLst>
        <pc:spChg chg="mod">
          <ac:chgData name="London McPhatter" userId="cc59b63c-6959-49da-84e0-c23ba72dd465" providerId="ADAL" clId="{6AB3E3CD-3F69-442B-BA43-133D952DC62D}" dt="2026-06-09T13:06:15.869" v="59" actId="255"/>
          <ac:spMkLst>
            <pc:docMk/>
            <pc:sldMk cId="948851871" sldId="281"/>
            <ac:spMk id="2" creationId="{055BE172-F8AE-FF3E-7385-3E08C8E8DB0A}"/>
          </ac:spMkLst>
        </pc:spChg>
        <pc:spChg chg="mod">
          <ac:chgData name="London McPhatter" userId="cc59b63c-6959-49da-84e0-c23ba72dd465" providerId="ADAL" clId="{6AB3E3CD-3F69-442B-BA43-133D952DC62D}" dt="2026-06-09T13:06:06.762" v="58" actId="2711"/>
          <ac:spMkLst>
            <pc:docMk/>
            <pc:sldMk cId="948851871" sldId="281"/>
            <ac:spMk id="3" creationId="{046BA61C-CCE2-EDD3-C45A-1625B30D4F54}"/>
          </ac:spMkLst>
        </pc:spChg>
      </pc:sldChg>
      <pc:sldChg chg="modSp add mod">
        <pc:chgData name="London McPhatter" userId="cc59b63c-6959-49da-84e0-c23ba72dd465" providerId="ADAL" clId="{6AB3E3CD-3F69-442B-BA43-133D952DC62D}" dt="2026-06-09T13:05:46.218" v="52" actId="255"/>
        <pc:sldMkLst>
          <pc:docMk/>
          <pc:sldMk cId="3323790290" sldId="282"/>
        </pc:sldMkLst>
        <pc:spChg chg="mod">
          <ac:chgData name="London McPhatter" userId="cc59b63c-6959-49da-84e0-c23ba72dd465" providerId="ADAL" clId="{6AB3E3CD-3F69-442B-BA43-133D952DC62D}" dt="2026-06-09T13:05:46.218" v="52" actId="255"/>
          <ac:spMkLst>
            <pc:docMk/>
            <pc:sldMk cId="3323790290" sldId="282"/>
            <ac:spMk id="2" creationId="{F06B1282-085F-384C-DA54-12178BC2A3A7}"/>
          </ac:spMkLst>
        </pc:spChg>
        <pc:spChg chg="mod">
          <ac:chgData name="London McPhatter" userId="cc59b63c-6959-49da-84e0-c23ba72dd465" providerId="ADAL" clId="{6AB3E3CD-3F69-442B-BA43-133D952DC62D}" dt="2026-06-09T13:05:36.510" v="51" actId="27636"/>
          <ac:spMkLst>
            <pc:docMk/>
            <pc:sldMk cId="3323790290" sldId="282"/>
            <ac:spMk id="3" creationId="{56940B6B-041B-F4A2-68EF-4E2467F1553F}"/>
          </ac:spMkLst>
        </pc:spChg>
      </pc:sldChg>
      <pc:sldChg chg="modSp add mod ord">
        <pc:chgData name="London McPhatter" userId="cc59b63c-6959-49da-84e0-c23ba72dd465" providerId="ADAL" clId="{6AB3E3CD-3F69-442B-BA43-133D952DC62D}" dt="2026-06-09T13:07:32.832" v="119" actId="313"/>
        <pc:sldMkLst>
          <pc:docMk/>
          <pc:sldMk cId="3033542654" sldId="287"/>
        </pc:sldMkLst>
        <pc:spChg chg="mod">
          <ac:chgData name="London McPhatter" userId="cc59b63c-6959-49da-84e0-c23ba72dd465" providerId="ADAL" clId="{6AB3E3CD-3F69-442B-BA43-133D952DC62D}" dt="2026-06-09T13:07:32.832" v="119" actId="313"/>
          <ac:spMkLst>
            <pc:docMk/>
            <pc:sldMk cId="3033542654" sldId="287"/>
            <ac:spMk id="6" creationId="{D473D41A-9EFB-5468-C9BF-BF48D6691204}"/>
          </ac:spMkLst>
        </pc:spChg>
      </pc:sldChg>
    </pc:docChg>
  </pc:docChgLst>
  <pc:docChgLst>
    <pc:chgData name="Betsy Ardizoni" userId="S::eardizoni@mfhs.org::16611d26-1eee-49cb-8e9d-b6584be78edc" providerId="AD" clId="Web-{2489B491-623F-1FF7-8266-C2BCACF81A0E}"/>
    <pc:docChg chg="modSld">
      <pc:chgData name="Betsy Ardizoni" userId="S::eardizoni@mfhs.org::16611d26-1eee-49cb-8e9d-b6584be78edc" providerId="AD" clId="Web-{2489B491-623F-1FF7-8266-C2BCACF81A0E}" dt="2026-06-09T17:37:47.292" v="61"/>
      <pc:docMkLst>
        <pc:docMk/>
      </pc:docMkLst>
      <pc:sldChg chg="modSp">
        <pc:chgData name="Betsy Ardizoni" userId="S::eardizoni@mfhs.org::16611d26-1eee-49cb-8e9d-b6584be78edc" providerId="AD" clId="Web-{2489B491-623F-1FF7-8266-C2BCACF81A0E}" dt="2026-06-09T17:37:47.292" v="61"/>
        <pc:sldMkLst>
          <pc:docMk/>
          <pc:sldMk cId="3525536213" sldId="277"/>
        </pc:sldMkLst>
        <pc:spChg chg="mod">
          <ac:chgData name="Betsy Ardizoni" userId="S::eardizoni@mfhs.org::16611d26-1eee-49cb-8e9d-b6584be78edc" providerId="AD" clId="Web-{2489B491-623F-1FF7-8266-C2BCACF81A0E}" dt="2026-06-09T17:19:31.999" v="46" actId="14100"/>
          <ac:spMkLst>
            <pc:docMk/>
            <pc:sldMk cId="3525536213" sldId="277"/>
            <ac:spMk id="2" creationId="{6BE9CD25-2378-897B-E35C-15AF1FC78D24}"/>
          </ac:spMkLst>
        </pc:spChg>
        <pc:graphicFrameChg chg="mod modGraphic">
          <ac:chgData name="Betsy Ardizoni" userId="S::eardizoni@mfhs.org::16611d26-1eee-49cb-8e9d-b6584be78edc" providerId="AD" clId="Web-{2489B491-623F-1FF7-8266-C2BCACF81A0E}" dt="2026-06-09T17:37:47.292" v="61"/>
          <ac:graphicFrameMkLst>
            <pc:docMk/>
            <pc:sldMk cId="3525536213" sldId="277"/>
            <ac:graphicFrameMk id="9" creationId="{0E7C45E9-7A41-84CE-E6B6-1B55F8693AC4}"/>
          </ac:graphicFrameMkLst>
        </pc:graphicFrameChg>
      </pc:sldChg>
    </pc:docChg>
  </pc:docChgLst>
  <pc:docChgLst>
    <pc:chgData name="Betsy Ardizoni" userId="S::eardizoni@mfhs.org::16611d26-1eee-49cb-8e9d-b6584be78edc" providerId="AD" clId="Web-{66673B66-E52C-E9B9-0B30-8824135B8835}"/>
    <pc:docChg chg="addSld delSld modSld">
      <pc:chgData name="Betsy Ardizoni" userId="S::eardizoni@mfhs.org::16611d26-1eee-49cb-8e9d-b6584be78edc" providerId="AD" clId="Web-{66673B66-E52C-E9B9-0B30-8824135B8835}" dt="2026-06-09T19:33:08.729" v="101" actId="20577"/>
      <pc:docMkLst>
        <pc:docMk/>
      </pc:docMkLst>
      <pc:sldChg chg="modSp add del">
        <pc:chgData name="Betsy Ardizoni" userId="S::eardizoni@mfhs.org::16611d26-1eee-49cb-8e9d-b6584be78edc" providerId="AD" clId="Web-{66673B66-E52C-E9B9-0B30-8824135B8835}" dt="2026-06-09T19:33:08.729" v="101" actId="20577"/>
        <pc:sldMkLst>
          <pc:docMk/>
          <pc:sldMk cId="3525536213" sldId="277"/>
        </pc:sldMkLst>
        <pc:spChg chg="mod">
          <ac:chgData name="Betsy Ardizoni" userId="S::eardizoni@mfhs.org::16611d26-1eee-49cb-8e9d-b6584be78edc" providerId="AD" clId="Web-{66673B66-E52C-E9B9-0B30-8824135B8835}" dt="2026-06-09T19:33:08.729" v="101" actId="20577"/>
          <ac:spMkLst>
            <pc:docMk/>
            <pc:sldMk cId="3525536213" sldId="277"/>
            <ac:spMk id="2" creationId="{6BE9CD25-2378-897B-E35C-15AF1FC78D24}"/>
          </ac:spMkLst>
        </pc:spChg>
        <pc:graphicFrameChg chg="mod modGraphic">
          <ac:chgData name="Betsy Ardizoni" userId="S::eardizoni@mfhs.org::16611d26-1eee-49cb-8e9d-b6584be78edc" providerId="AD" clId="Web-{66673B66-E52C-E9B9-0B30-8824135B8835}" dt="2026-06-09T19:33:00.400" v="99"/>
          <ac:graphicFrameMkLst>
            <pc:docMk/>
            <pc:sldMk cId="3525536213" sldId="277"/>
            <ac:graphicFrameMk id="9" creationId="{0E7C45E9-7A41-84CE-E6B6-1B55F8693AC4}"/>
          </ac:graphicFrameMkLst>
        </pc:graphicFrameChg>
      </pc:sldChg>
      <pc:sldChg chg="modSp add replId">
        <pc:chgData name="Betsy Ardizoni" userId="S::eardizoni@mfhs.org::16611d26-1eee-49cb-8e9d-b6584be78edc" providerId="AD" clId="Web-{66673B66-E52C-E9B9-0B30-8824135B8835}" dt="2026-06-09T19:31:32.225" v="47" actId="20577"/>
        <pc:sldMkLst>
          <pc:docMk/>
          <pc:sldMk cId="3635466620" sldId="288"/>
        </pc:sldMkLst>
        <pc:spChg chg="mod">
          <ac:chgData name="Betsy Ardizoni" userId="S::eardizoni@mfhs.org::16611d26-1eee-49cb-8e9d-b6584be78edc" providerId="AD" clId="Web-{66673B66-E52C-E9B9-0B30-8824135B8835}" dt="2026-06-09T19:31:32.225" v="47" actId="20577"/>
          <ac:spMkLst>
            <pc:docMk/>
            <pc:sldMk cId="3635466620" sldId="288"/>
            <ac:spMk id="2" creationId="{465CCE64-595B-3565-EC5F-3EE7655835D0}"/>
          </ac:spMkLst>
        </pc:spChg>
        <pc:spChg chg="mod">
          <ac:chgData name="Betsy Ardizoni" userId="S::eardizoni@mfhs.org::16611d26-1eee-49cb-8e9d-b6584be78edc" providerId="AD" clId="Web-{66673B66-E52C-E9B9-0B30-8824135B8835}" dt="2026-06-09T19:31:28.959" v="45" actId="20577"/>
          <ac:spMkLst>
            <pc:docMk/>
            <pc:sldMk cId="3635466620" sldId="288"/>
            <ac:spMk id="3" creationId="{25B47A21-8FA2-B61F-F2FF-0956125DB2DE}"/>
          </ac:spMkLst>
        </pc:spChg>
      </pc:sldChg>
    </pc:docChg>
  </pc:docChgLst>
  <pc:docChgLst>
    <pc:chgData name="Betsy Ardizoni" userId="S::eardizoni@mfhs.org::16611d26-1eee-49cb-8e9d-b6584be78edc" providerId="AD" clId="Web-{8076AB17-3974-5950-2B83-D76749A8B609}"/>
    <pc:docChg chg="modSld">
      <pc:chgData name="Betsy Ardizoni" userId="S::eardizoni@mfhs.org::16611d26-1eee-49cb-8e9d-b6584be78edc" providerId="AD" clId="Web-{8076AB17-3974-5950-2B83-D76749A8B609}" dt="2026-06-09T17:40:25.190" v="9"/>
      <pc:docMkLst>
        <pc:docMk/>
      </pc:docMkLst>
      <pc:sldChg chg="modSp">
        <pc:chgData name="Betsy Ardizoni" userId="S::eardizoni@mfhs.org::16611d26-1eee-49cb-8e9d-b6584be78edc" providerId="AD" clId="Web-{8076AB17-3974-5950-2B83-D76749A8B609}" dt="2026-06-09T17:40:25.190" v="9"/>
        <pc:sldMkLst>
          <pc:docMk/>
          <pc:sldMk cId="3525536213" sldId="277"/>
        </pc:sldMkLst>
        <pc:graphicFrameChg chg="mod modGraphic">
          <ac:chgData name="Betsy Ardizoni" userId="S::eardizoni@mfhs.org::16611d26-1eee-49cb-8e9d-b6584be78edc" providerId="AD" clId="Web-{8076AB17-3974-5950-2B83-D76749A8B609}" dt="2026-06-09T17:40:25.190" v="9"/>
          <ac:graphicFrameMkLst>
            <pc:docMk/>
            <pc:sldMk cId="3525536213" sldId="277"/>
            <ac:graphicFrameMk id="9" creationId="{0E7C45E9-7A41-84CE-E6B6-1B55F8693AC4}"/>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11B5F65-F7B7-8E0A-7FCA-AD489F33ED4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3DD6773-9DE3-14F2-B145-69E691D6A3E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EAD5FE4-5577-4F0B-AF46-B274F635DD0C}" type="datetimeFigureOut">
              <a:rPr lang="en-US" smtClean="0"/>
              <a:t>6/9/2026</a:t>
            </a:fld>
            <a:endParaRPr lang="en-US"/>
          </a:p>
        </p:txBody>
      </p:sp>
      <p:sp>
        <p:nvSpPr>
          <p:cNvPr id="4" name="Footer Placeholder 3">
            <a:extLst>
              <a:ext uri="{FF2B5EF4-FFF2-40B4-BE49-F238E27FC236}">
                <a16:creationId xmlns:a16="http://schemas.microsoft.com/office/drawing/2014/main" id="{13E29A96-C6A9-8A43-7742-C0D19A4DAD5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643579A-3BE8-CB1F-8192-D86DDE659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6848193-E842-46A6-8A6B-A8C57B8A9700}" type="slidenum">
              <a:rPr lang="en-US" smtClean="0"/>
              <a:t>‹#›</a:t>
            </a:fld>
            <a:endParaRPr lang="en-US"/>
          </a:p>
        </p:txBody>
      </p:sp>
    </p:spTree>
    <p:extLst>
      <p:ext uri="{BB962C8B-B14F-4D97-AF65-F5344CB8AC3E}">
        <p14:creationId xmlns:p14="http://schemas.microsoft.com/office/powerpoint/2010/main" val="3117723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015393-0649-48E8-87B4-0850028D384B}" type="datetimeFigureOut">
              <a:rPr lang="en-US" smtClean="0"/>
              <a:t>6/9/2026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AEC55C-7837-468B-B2C6-6B12C3E1B213}" type="slidenum">
              <a:rPr lang="en-US" smtClean="0"/>
              <a:t>‹#›</a:t>
            </a:fld>
            <a:endParaRPr lang="en-US"/>
          </a:p>
        </p:txBody>
      </p:sp>
    </p:spTree>
    <p:extLst>
      <p:ext uri="{BB962C8B-B14F-4D97-AF65-F5344CB8AC3E}">
        <p14:creationId xmlns:p14="http://schemas.microsoft.com/office/powerpoint/2010/main" val="2832363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CE9857-EC2D-4ADF-B310-4BB87552C255}" type="slidenum">
              <a:rPr lang="en-US" smtClean="0"/>
              <a:t>1</a:t>
            </a:fld>
            <a:endParaRPr lang="en-US"/>
          </a:p>
        </p:txBody>
      </p:sp>
    </p:spTree>
    <p:extLst>
      <p:ext uri="{BB962C8B-B14F-4D97-AF65-F5344CB8AC3E}">
        <p14:creationId xmlns:p14="http://schemas.microsoft.com/office/powerpoint/2010/main" val="1374113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47615-B97C-442D-E630-96CA891FF1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F73ADD0-F5B9-123C-6114-D07FACA423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BD574B2-F6A1-CCE6-66D7-91ADEA74558F}"/>
              </a:ext>
            </a:extLst>
          </p:cNvPr>
          <p:cNvSpPr>
            <a:spLocks noGrp="1"/>
          </p:cNvSpPr>
          <p:nvPr>
            <p:ph type="dt" sz="half" idx="10"/>
          </p:nvPr>
        </p:nvSpPr>
        <p:spPr/>
        <p:txBody>
          <a:bodyPr/>
          <a:lstStyle/>
          <a:p>
            <a:fld id="{04CD19B0-2BA5-4123-B090-F5055FAF5C46}" type="datetimeFigureOut">
              <a:rPr lang="en-US" smtClean="0"/>
              <a:t>6/9/2026</a:t>
            </a:fld>
            <a:endParaRPr lang="en-US"/>
          </a:p>
        </p:txBody>
      </p:sp>
      <p:sp>
        <p:nvSpPr>
          <p:cNvPr id="5" name="Footer Placeholder 4">
            <a:extLst>
              <a:ext uri="{FF2B5EF4-FFF2-40B4-BE49-F238E27FC236}">
                <a16:creationId xmlns:a16="http://schemas.microsoft.com/office/drawing/2014/main" id="{10B98C8E-4FD9-90FF-B045-2667345A01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10231E-1387-A94E-3698-5B7A98D65D4B}"/>
              </a:ext>
            </a:extLst>
          </p:cNvPr>
          <p:cNvSpPr>
            <a:spLocks noGrp="1"/>
          </p:cNvSpPr>
          <p:nvPr>
            <p:ph type="sldNum" sz="quarter" idx="12"/>
          </p:nvPr>
        </p:nvSpPr>
        <p:spPr/>
        <p:txBody>
          <a:bodyPr/>
          <a:lstStyle/>
          <a:p>
            <a:fld id="{DED8E1C8-B1C4-495E-BB2D-769D5D4796C0}" type="slidenum">
              <a:rPr lang="en-US" smtClean="0"/>
              <a:t>‹#›</a:t>
            </a:fld>
            <a:endParaRPr lang="en-US"/>
          </a:p>
        </p:txBody>
      </p:sp>
    </p:spTree>
    <p:extLst>
      <p:ext uri="{BB962C8B-B14F-4D97-AF65-F5344CB8AC3E}">
        <p14:creationId xmlns:p14="http://schemas.microsoft.com/office/powerpoint/2010/main" val="741799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94FCF-69FE-52D9-820D-061E6E45D19C}"/>
              </a:ext>
            </a:extLst>
          </p:cNvPr>
          <p:cNvSpPr>
            <a:spLocks noGrp="1"/>
          </p:cNvSpPr>
          <p:nvPr>
            <p:ph type="title"/>
          </p:nvPr>
        </p:nvSpPr>
        <p:spPr/>
        <p:txBody>
          <a:bodyPr/>
          <a:lstStyle>
            <a:lvl1pPr>
              <a:defRPr b="1">
                <a:solidFill>
                  <a:srgbClr val="2E3091"/>
                </a:solidFill>
              </a:defRPr>
            </a:lvl1pPr>
          </a:lstStyle>
          <a:p>
            <a:r>
              <a:rPr lang="en-US"/>
              <a:t>Click to edit Master title style</a:t>
            </a:r>
          </a:p>
        </p:txBody>
      </p:sp>
      <p:sp>
        <p:nvSpPr>
          <p:cNvPr id="3" name="Vertical Text Placeholder 2">
            <a:extLst>
              <a:ext uri="{FF2B5EF4-FFF2-40B4-BE49-F238E27FC236}">
                <a16:creationId xmlns:a16="http://schemas.microsoft.com/office/drawing/2014/main" id="{7A308A6D-9E74-7207-6B57-7503B9464F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7A9140-4A10-AC9C-57F3-26DAB5DE2E95}"/>
              </a:ext>
            </a:extLst>
          </p:cNvPr>
          <p:cNvSpPr>
            <a:spLocks noGrp="1"/>
          </p:cNvSpPr>
          <p:nvPr>
            <p:ph type="dt" sz="half" idx="10"/>
          </p:nvPr>
        </p:nvSpPr>
        <p:spPr/>
        <p:txBody>
          <a:bodyPr/>
          <a:lstStyle/>
          <a:p>
            <a:fld id="{04CD19B0-2BA5-4123-B090-F5055FAF5C46}" type="datetimeFigureOut">
              <a:rPr lang="en-US" smtClean="0"/>
              <a:t>6/9/2026</a:t>
            </a:fld>
            <a:endParaRPr lang="en-US"/>
          </a:p>
        </p:txBody>
      </p:sp>
      <p:sp>
        <p:nvSpPr>
          <p:cNvPr id="5" name="Footer Placeholder 4">
            <a:extLst>
              <a:ext uri="{FF2B5EF4-FFF2-40B4-BE49-F238E27FC236}">
                <a16:creationId xmlns:a16="http://schemas.microsoft.com/office/drawing/2014/main" id="{C23167EB-D313-F826-2757-3FDCF4B18E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159C0D-5D96-82BC-39AD-C14EAD906844}"/>
              </a:ext>
            </a:extLst>
          </p:cNvPr>
          <p:cNvSpPr>
            <a:spLocks noGrp="1"/>
          </p:cNvSpPr>
          <p:nvPr>
            <p:ph type="sldNum" sz="quarter" idx="12"/>
          </p:nvPr>
        </p:nvSpPr>
        <p:spPr/>
        <p:txBody>
          <a:bodyPr/>
          <a:lstStyle/>
          <a:p>
            <a:fld id="{DED8E1C8-B1C4-495E-BB2D-769D5D4796C0}" type="slidenum">
              <a:rPr lang="en-US" smtClean="0"/>
              <a:t>‹#›</a:t>
            </a:fld>
            <a:endParaRPr lang="en-US"/>
          </a:p>
        </p:txBody>
      </p:sp>
    </p:spTree>
    <p:extLst>
      <p:ext uri="{BB962C8B-B14F-4D97-AF65-F5344CB8AC3E}">
        <p14:creationId xmlns:p14="http://schemas.microsoft.com/office/powerpoint/2010/main" val="3725229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0C4110-D07E-F496-BE4B-E6750921F5BE}"/>
              </a:ext>
            </a:extLst>
          </p:cNvPr>
          <p:cNvSpPr>
            <a:spLocks noGrp="1"/>
          </p:cNvSpPr>
          <p:nvPr>
            <p:ph type="title" orient="vert"/>
          </p:nvPr>
        </p:nvSpPr>
        <p:spPr>
          <a:xfrm>
            <a:off x="8724900" y="365125"/>
            <a:ext cx="2628900" cy="5811838"/>
          </a:xfrm>
        </p:spPr>
        <p:txBody>
          <a:bodyPr vert="eaVert"/>
          <a:lstStyle>
            <a:lvl1pPr>
              <a:defRPr b="1">
                <a:solidFill>
                  <a:srgbClr val="2E3091"/>
                </a:solidFill>
              </a:defRPr>
            </a:lvl1pPr>
          </a:lstStyle>
          <a:p>
            <a:r>
              <a:rPr lang="en-US"/>
              <a:t>Click to edit Master title style</a:t>
            </a:r>
          </a:p>
        </p:txBody>
      </p:sp>
      <p:sp>
        <p:nvSpPr>
          <p:cNvPr id="3" name="Vertical Text Placeholder 2">
            <a:extLst>
              <a:ext uri="{FF2B5EF4-FFF2-40B4-BE49-F238E27FC236}">
                <a16:creationId xmlns:a16="http://schemas.microsoft.com/office/drawing/2014/main" id="{24E5113E-7D1F-330C-9E64-4CA9D63681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6ACE6D-5ED5-311D-9F91-D19E70C75600}"/>
              </a:ext>
            </a:extLst>
          </p:cNvPr>
          <p:cNvSpPr>
            <a:spLocks noGrp="1"/>
          </p:cNvSpPr>
          <p:nvPr>
            <p:ph type="dt" sz="half" idx="10"/>
          </p:nvPr>
        </p:nvSpPr>
        <p:spPr/>
        <p:txBody>
          <a:bodyPr/>
          <a:lstStyle/>
          <a:p>
            <a:fld id="{04CD19B0-2BA5-4123-B090-F5055FAF5C46}" type="datetimeFigureOut">
              <a:rPr lang="en-US" smtClean="0"/>
              <a:t>6/9/2026</a:t>
            </a:fld>
            <a:endParaRPr lang="en-US"/>
          </a:p>
        </p:txBody>
      </p:sp>
      <p:sp>
        <p:nvSpPr>
          <p:cNvPr id="5" name="Footer Placeholder 4">
            <a:extLst>
              <a:ext uri="{FF2B5EF4-FFF2-40B4-BE49-F238E27FC236}">
                <a16:creationId xmlns:a16="http://schemas.microsoft.com/office/drawing/2014/main" id="{4D12B9DF-3F12-3DD6-701A-E7A30726B3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8043F4-7970-303E-4749-8E46B263C1E8}"/>
              </a:ext>
            </a:extLst>
          </p:cNvPr>
          <p:cNvSpPr>
            <a:spLocks noGrp="1"/>
          </p:cNvSpPr>
          <p:nvPr>
            <p:ph type="sldNum" sz="quarter" idx="12"/>
          </p:nvPr>
        </p:nvSpPr>
        <p:spPr/>
        <p:txBody>
          <a:bodyPr/>
          <a:lstStyle/>
          <a:p>
            <a:fld id="{DED8E1C8-B1C4-495E-BB2D-769D5D4796C0}" type="slidenum">
              <a:rPr lang="en-US" smtClean="0"/>
              <a:t>‹#›</a:t>
            </a:fld>
            <a:endParaRPr lang="en-US"/>
          </a:p>
        </p:txBody>
      </p:sp>
    </p:spTree>
    <p:extLst>
      <p:ext uri="{BB962C8B-B14F-4D97-AF65-F5344CB8AC3E}">
        <p14:creationId xmlns:p14="http://schemas.microsoft.com/office/powerpoint/2010/main" val="3382845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6F0BF-ADE1-B4E4-A965-F8DA0B0001B9}"/>
              </a:ext>
            </a:extLst>
          </p:cNvPr>
          <p:cNvSpPr>
            <a:spLocks noGrp="1"/>
          </p:cNvSpPr>
          <p:nvPr>
            <p:ph type="title"/>
          </p:nvPr>
        </p:nvSpPr>
        <p:spPr/>
        <p:txBody>
          <a:bodyPr/>
          <a:lstStyle>
            <a:lvl1pPr>
              <a:defRPr b="1">
                <a:solidFill>
                  <a:srgbClr val="2E309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6766DBD-ADD4-B86A-7C84-EE2B6CF8F7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6F88E1-FC89-52C9-4D54-A1DFFFE894F6}"/>
              </a:ext>
            </a:extLst>
          </p:cNvPr>
          <p:cNvSpPr>
            <a:spLocks noGrp="1"/>
          </p:cNvSpPr>
          <p:nvPr>
            <p:ph type="dt" sz="half" idx="10"/>
          </p:nvPr>
        </p:nvSpPr>
        <p:spPr/>
        <p:txBody>
          <a:bodyPr/>
          <a:lstStyle/>
          <a:p>
            <a:fld id="{04CD19B0-2BA5-4123-B090-F5055FAF5C46}" type="datetimeFigureOut">
              <a:rPr lang="en-US" smtClean="0"/>
              <a:t>6/9/2026</a:t>
            </a:fld>
            <a:endParaRPr lang="en-US"/>
          </a:p>
        </p:txBody>
      </p:sp>
      <p:sp>
        <p:nvSpPr>
          <p:cNvPr id="5" name="Footer Placeholder 4">
            <a:extLst>
              <a:ext uri="{FF2B5EF4-FFF2-40B4-BE49-F238E27FC236}">
                <a16:creationId xmlns:a16="http://schemas.microsoft.com/office/drawing/2014/main" id="{3C52A072-8D96-6DB7-8445-1F714A12E0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275468-AE3B-F19B-7CD8-5D6D4B454B7D}"/>
              </a:ext>
            </a:extLst>
          </p:cNvPr>
          <p:cNvSpPr>
            <a:spLocks noGrp="1"/>
          </p:cNvSpPr>
          <p:nvPr>
            <p:ph type="sldNum" sz="quarter" idx="12"/>
          </p:nvPr>
        </p:nvSpPr>
        <p:spPr/>
        <p:txBody>
          <a:bodyPr/>
          <a:lstStyle/>
          <a:p>
            <a:fld id="{DED8E1C8-B1C4-495E-BB2D-769D5D4796C0}" type="slidenum">
              <a:rPr lang="en-US" smtClean="0"/>
              <a:t>‹#›</a:t>
            </a:fld>
            <a:endParaRPr lang="en-US"/>
          </a:p>
        </p:txBody>
      </p:sp>
    </p:spTree>
    <p:extLst>
      <p:ext uri="{BB962C8B-B14F-4D97-AF65-F5344CB8AC3E}">
        <p14:creationId xmlns:p14="http://schemas.microsoft.com/office/powerpoint/2010/main" val="2235450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E6D46-B40F-F46C-DB55-3120F0F6C2A8}"/>
              </a:ext>
            </a:extLst>
          </p:cNvPr>
          <p:cNvSpPr>
            <a:spLocks noGrp="1"/>
          </p:cNvSpPr>
          <p:nvPr>
            <p:ph type="title"/>
          </p:nvPr>
        </p:nvSpPr>
        <p:spPr>
          <a:xfrm>
            <a:off x="831850" y="1709738"/>
            <a:ext cx="10515600" cy="2852737"/>
          </a:xfrm>
        </p:spPr>
        <p:txBody>
          <a:bodyPr anchor="b"/>
          <a:lstStyle>
            <a:lvl1pPr algn="l">
              <a:defRPr sz="6000" b="1">
                <a:solidFill>
                  <a:srgbClr val="2E3091"/>
                </a:solidFill>
              </a:defRPr>
            </a:lvl1pPr>
          </a:lstStyle>
          <a:p>
            <a:r>
              <a:rPr lang="en-US"/>
              <a:t>Click to edit Master title style</a:t>
            </a:r>
          </a:p>
        </p:txBody>
      </p:sp>
      <p:sp>
        <p:nvSpPr>
          <p:cNvPr id="3" name="Text Placeholder 2">
            <a:extLst>
              <a:ext uri="{FF2B5EF4-FFF2-40B4-BE49-F238E27FC236}">
                <a16:creationId xmlns:a16="http://schemas.microsoft.com/office/drawing/2014/main" id="{9AD6DCC9-BB8D-E8FE-B71E-986E531E2CD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F4EECA-A13C-112C-35F7-78D30D3060AB}"/>
              </a:ext>
            </a:extLst>
          </p:cNvPr>
          <p:cNvSpPr>
            <a:spLocks noGrp="1"/>
          </p:cNvSpPr>
          <p:nvPr>
            <p:ph type="dt" sz="half" idx="10"/>
          </p:nvPr>
        </p:nvSpPr>
        <p:spPr/>
        <p:txBody>
          <a:bodyPr/>
          <a:lstStyle/>
          <a:p>
            <a:fld id="{04CD19B0-2BA5-4123-B090-F5055FAF5C46}" type="datetimeFigureOut">
              <a:rPr lang="en-US" smtClean="0"/>
              <a:t>6/9/2026</a:t>
            </a:fld>
            <a:endParaRPr lang="en-US"/>
          </a:p>
        </p:txBody>
      </p:sp>
      <p:sp>
        <p:nvSpPr>
          <p:cNvPr id="5" name="Footer Placeholder 4">
            <a:extLst>
              <a:ext uri="{FF2B5EF4-FFF2-40B4-BE49-F238E27FC236}">
                <a16:creationId xmlns:a16="http://schemas.microsoft.com/office/drawing/2014/main" id="{0AEA81CB-C693-7EFA-57FD-C7E7526B2B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1BFED5-E604-C905-3D34-584FCBC406E0}"/>
              </a:ext>
            </a:extLst>
          </p:cNvPr>
          <p:cNvSpPr>
            <a:spLocks noGrp="1"/>
          </p:cNvSpPr>
          <p:nvPr>
            <p:ph type="sldNum" sz="quarter" idx="12"/>
          </p:nvPr>
        </p:nvSpPr>
        <p:spPr/>
        <p:txBody>
          <a:bodyPr/>
          <a:lstStyle/>
          <a:p>
            <a:fld id="{DED8E1C8-B1C4-495E-BB2D-769D5D4796C0}" type="slidenum">
              <a:rPr lang="en-US" smtClean="0"/>
              <a:t>‹#›</a:t>
            </a:fld>
            <a:endParaRPr lang="en-US"/>
          </a:p>
        </p:txBody>
      </p:sp>
    </p:spTree>
    <p:extLst>
      <p:ext uri="{BB962C8B-B14F-4D97-AF65-F5344CB8AC3E}">
        <p14:creationId xmlns:p14="http://schemas.microsoft.com/office/powerpoint/2010/main" val="3502214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1EFE5-CBCB-CCFB-139B-9E73934A309C}"/>
              </a:ext>
            </a:extLst>
          </p:cNvPr>
          <p:cNvSpPr>
            <a:spLocks noGrp="1"/>
          </p:cNvSpPr>
          <p:nvPr>
            <p:ph type="title"/>
          </p:nvPr>
        </p:nvSpPr>
        <p:spPr/>
        <p:txBody>
          <a:bodyPr/>
          <a:lstStyle>
            <a:lvl1pPr>
              <a:defRPr b="1">
                <a:solidFill>
                  <a:srgbClr val="2E309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E3CEF3BA-187D-9998-4422-E06B49FEAE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5DB000-B84A-4F8C-2EE0-96F63A4A02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38D3C7C-8E56-0D5E-DCDA-17D945030901}"/>
              </a:ext>
            </a:extLst>
          </p:cNvPr>
          <p:cNvSpPr>
            <a:spLocks noGrp="1"/>
          </p:cNvSpPr>
          <p:nvPr>
            <p:ph type="dt" sz="half" idx="10"/>
          </p:nvPr>
        </p:nvSpPr>
        <p:spPr/>
        <p:txBody>
          <a:bodyPr/>
          <a:lstStyle/>
          <a:p>
            <a:fld id="{04CD19B0-2BA5-4123-B090-F5055FAF5C46}" type="datetimeFigureOut">
              <a:rPr lang="en-US" smtClean="0"/>
              <a:t>6/9/2026</a:t>
            </a:fld>
            <a:endParaRPr lang="en-US"/>
          </a:p>
        </p:txBody>
      </p:sp>
      <p:sp>
        <p:nvSpPr>
          <p:cNvPr id="6" name="Footer Placeholder 5">
            <a:extLst>
              <a:ext uri="{FF2B5EF4-FFF2-40B4-BE49-F238E27FC236}">
                <a16:creationId xmlns:a16="http://schemas.microsoft.com/office/drawing/2014/main" id="{79EF1729-6A3A-44DF-F039-40FEE193F4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0562A9-9487-7543-811A-8F3988FBF3BB}"/>
              </a:ext>
            </a:extLst>
          </p:cNvPr>
          <p:cNvSpPr>
            <a:spLocks noGrp="1"/>
          </p:cNvSpPr>
          <p:nvPr>
            <p:ph type="sldNum" sz="quarter" idx="12"/>
          </p:nvPr>
        </p:nvSpPr>
        <p:spPr/>
        <p:txBody>
          <a:bodyPr/>
          <a:lstStyle/>
          <a:p>
            <a:fld id="{DED8E1C8-B1C4-495E-BB2D-769D5D4796C0}" type="slidenum">
              <a:rPr lang="en-US" smtClean="0"/>
              <a:t>‹#›</a:t>
            </a:fld>
            <a:endParaRPr lang="en-US"/>
          </a:p>
        </p:txBody>
      </p:sp>
    </p:spTree>
    <p:extLst>
      <p:ext uri="{BB962C8B-B14F-4D97-AF65-F5344CB8AC3E}">
        <p14:creationId xmlns:p14="http://schemas.microsoft.com/office/powerpoint/2010/main" val="376936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0DF6D-F046-9F69-D2B4-EA513E5E9AF5}"/>
              </a:ext>
            </a:extLst>
          </p:cNvPr>
          <p:cNvSpPr>
            <a:spLocks noGrp="1"/>
          </p:cNvSpPr>
          <p:nvPr>
            <p:ph type="title"/>
          </p:nvPr>
        </p:nvSpPr>
        <p:spPr>
          <a:xfrm>
            <a:off x="839788" y="365125"/>
            <a:ext cx="10515600" cy="1325563"/>
          </a:xfrm>
        </p:spPr>
        <p:txBody>
          <a:bodyPr/>
          <a:lstStyle>
            <a:lvl1pPr>
              <a:defRPr b="1">
                <a:solidFill>
                  <a:srgbClr val="2E3091"/>
                </a:solidFill>
              </a:defRPr>
            </a:lvl1pPr>
          </a:lstStyle>
          <a:p>
            <a:r>
              <a:rPr lang="en-US"/>
              <a:t>Click to edit Master title style</a:t>
            </a:r>
          </a:p>
        </p:txBody>
      </p:sp>
      <p:sp>
        <p:nvSpPr>
          <p:cNvPr id="3" name="Text Placeholder 2">
            <a:extLst>
              <a:ext uri="{FF2B5EF4-FFF2-40B4-BE49-F238E27FC236}">
                <a16:creationId xmlns:a16="http://schemas.microsoft.com/office/drawing/2014/main" id="{478450F4-E469-A1DA-CE6D-206F093B86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662AB05-264E-90E5-DD20-66F899F2AA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73337E-F701-EF31-84DC-37F38EAF54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0014DB-5BC1-8DB9-838F-7E613506AA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D09648-24CA-FE76-D42A-DE0C8C0F7B6D}"/>
              </a:ext>
            </a:extLst>
          </p:cNvPr>
          <p:cNvSpPr>
            <a:spLocks noGrp="1"/>
          </p:cNvSpPr>
          <p:nvPr>
            <p:ph type="dt" sz="half" idx="10"/>
          </p:nvPr>
        </p:nvSpPr>
        <p:spPr/>
        <p:txBody>
          <a:bodyPr/>
          <a:lstStyle/>
          <a:p>
            <a:fld id="{04CD19B0-2BA5-4123-B090-F5055FAF5C46}" type="datetimeFigureOut">
              <a:rPr lang="en-US" smtClean="0"/>
              <a:t>6/9/2026</a:t>
            </a:fld>
            <a:endParaRPr lang="en-US"/>
          </a:p>
        </p:txBody>
      </p:sp>
      <p:sp>
        <p:nvSpPr>
          <p:cNvPr id="8" name="Footer Placeholder 7">
            <a:extLst>
              <a:ext uri="{FF2B5EF4-FFF2-40B4-BE49-F238E27FC236}">
                <a16:creationId xmlns:a16="http://schemas.microsoft.com/office/drawing/2014/main" id="{F5C9E9D2-FB99-58F1-6504-2BD5765510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45B36A-F132-D5B8-1DEA-7183B31576D3}"/>
              </a:ext>
            </a:extLst>
          </p:cNvPr>
          <p:cNvSpPr>
            <a:spLocks noGrp="1"/>
          </p:cNvSpPr>
          <p:nvPr>
            <p:ph type="sldNum" sz="quarter" idx="12"/>
          </p:nvPr>
        </p:nvSpPr>
        <p:spPr/>
        <p:txBody>
          <a:bodyPr/>
          <a:lstStyle/>
          <a:p>
            <a:fld id="{DED8E1C8-B1C4-495E-BB2D-769D5D4796C0}" type="slidenum">
              <a:rPr lang="en-US" smtClean="0"/>
              <a:t>‹#›</a:t>
            </a:fld>
            <a:endParaRPr lang="en-US"/>
          </a:p>
        </p:txBody>
      </p:sp>
    </p:spTree>
    <p:extLst>
      <p:ext uri="{BB962C8B-B14F-4D97-AF65-F5344CB8AC3E}">
        <p14:creationId xmlns:p14="http://schemas.microsoft.com/office/powerpoint/2010/main" val="254176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B6B11-77FF-3122-4160-5FE47433F0A1}"/>
              </a:ext>
            </a:extLst>
          </p:cNvPr>
          <p:cNvSpPr>
            <a:spLocks noGrp="1"/>
          </p:cNvSpPr>
          <p:nvPr>
            <p:ph type="title"/>
          </p:nvPr>
        </p:nvSpPr>
        <p:spPr/>
        <p:txBody>
          <a:bodyPr/>
          <a:lstStyle>
            <a:lvl1pPr>
              <a:defRPr b="1">
                <a:solidFill>
                  <a:srgbClr val="2E3091"/>
                </a:solidFill>
              </a:defRPr>
            </a:lvl1pPr>
          </a:lstStyle>
          <a:p>
            <a:r>
              <a:rPr lang="en-US"/>
              <a:t>Click to edit Master title style</a:t>
            </a:r>
          </a:p>
        </p:txBody>
      </p:sp>
      <p:sp>
        <p:nvSpPr>
          <p:cNvPr id="3" name="Date Placeholder 2">
            <a:extLst>
              <a:ext uri="{FF2B5EF4-FFF2-40B4-BE49-F238E27FC236}">
                <a16:creationId xmlns:a16="http://schemas.microsoft.com/office/drawing/2014/main" id="{CD031959-9D64-90CC-A63C-E20566BC0F84}"/>
              </a:ext>
            </a:extLst>
          </p:cNvPr>
          <p:cNvSpPr>
            <a:spLocks noGrp="1"/>
          </p:cNvSpPr>
          <p:nvPr>
            <p:ph type="dt" sz="half" idx="10"/>
          </p:nvPr>
        </p:nvSpPr>
        <p:spPr/>
        <p:txBody>
          <a:bodyPr/>
          <a:lstStyle/>
          <a:p>
            <a:fld id="{04CD19B0-2BA5-4123-B090-F5055FAF5C46}" type="datetimeFigureOut">
              <a:rPr lang="en-US" smtClean="0"/>
              <a:t>6/9/2026</a:t>
            </a:fld>
            <a:endParaRPr lang="en-US"/>
          </a:p>
        </p:txBody>
      </p:sp>
      <p:sp>
        <p:nvSpPr>
          <p:cNvPr id="4" name="Footer Placeholder 3">
            <a:extLst>
              <a:ext uri="{FF2B5EF4-FFF2-40B4-BE49-F238E27FC236}">
                <a16:creationId xmlns:a16="http://schemas.microsoft.com/office/drawing/2014/main" id="{789E35B5-8E62-C26E-A0AD-EFACD1A740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924EC7-A872-29F7-0FEC-5A2E11A7EC9D}"/>
              </a:ext>
            </a:extLst>
          </p:cNvPr>
          <p:cNvSpPr>
            <a:spLocks noGrp="1"/>
          </p:cNvSpPr>
          <p:nvPr>
            <p:ph type="sldNum" sz="quarter" idx="12"/>
          </p:nvPr>
        </p:nvSpPr>
        <p:spPr/>
        <p:txBody>
          <a:bodyPr/>
          <a:lstStyle/>
          <a:p>
            <a:fld id="{DED8E1C8-B1C4-495E-BB2D-769D5D4796C0}" type="slidenum">
              <a:rPr lang="en-US" smtClean="0"/>
              <a:t>‹#›</a:t>
            </a:fld>
            <a:endParaRPr lang="en-US"/>
          </a:p>
        </p:txBody>
      </p:sp>
    </p:spTree>
    <p:extLst>
      <p:ext uri="{BB962C8B-B14F-4D97-AF65-F5344CB8AC3E}">
        <p14:creationId xmlns:p14="http://schemas.microsoft.com/office/powerpoint/2010/main" val="1092770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EA5CD3-4CC9-A8A6-6A2B-351D27CDCE75}"/>
              </a:ext>
            </a:extLst>
          </p:cNvPr>
          <p:cNvSpPr>
            <a:spLocks noGrp="1"/>
          </p:cNvSpPr>
          <p:nvPr>
            <p:ph type="dt" sz="half" idx="10"/>
          </p:nvPr>
        </p:nvSpPr>
        <p:spPr/>
        <p:txBody>
          <a:bodyPr/>
          <a:lstStyle/>
          <a:p>
            <a:fld id="{04CD19B0-2BA5-4123-B090-F5055FAF5C46}" type="datetimeFigureOut">
              <a:rPr lang="en-US" smtClean="0"/>
              <a:t>6/9/2026</a:t>
            </a:fld>
            <a:endParaRPr lang="en-US"/>
          </a:p>
        </p:txBody>
      </p:sp>
      <p:sp>
        <p:nvSpPr>
          <p:cNvPr id="3" name="Footer Placeholder 2">
            <a:extLst>
              <a:ext uri="{FF2B5EF4-FFF2-40B4-BE49-F238E27FC236}">
                <a16:creationId xmlns:a16="http://schemas.microsoft.com/office/drawing/2014/main" id="{283F7F08-C698-42FF-BACD-9B1CB6F0164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B8CDBA2-1067-AE0B-A48C-D22910BF9E04}"/>
              </a:ext>
            </a:extLst>
          </p:cNvPr>
          <p:cNvSpPr>
            <a:spLocks noGrp="1"/>
          </p:cNvSpPr>
          <p:nvPr>
            <p:ph type="sldNum" sz="quarter" idx="12"/>
          </p:nvPr>
        </p:nvSpPr>
        <p:spPr/>
        <p:txBody>
          <a:bodyPr/>
          <a:lstStyle/>
          <a:p>
            <a:fld id="{DED8E1C8-B1C4-495E-BB2D-769D5D4796C0}" type="slidenum">
              <a:rPr lang="en-US" smtClean="0"/>
              <a:t>‹#›</a:t>
            </a:fld>
            <a:endParaRPr lang="en-US"/>
          </a:p>
        </p:txBody>
      </p:sp>
    </p:spTree>
    <p:extLst>
      <p:ext uri="{BB962C8B-B14F-4D97-AF65-F5344CB8AC3E}">
        <p14:creationId xmlns:p14="http://schemas.microsoft.com/office/powerpoint/2010/main" val="4100059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CAC92-B1C0-0006-6B30-E18932642C21}"/>
              </a:ext>
            </a:extLst>
          </p:cNvPr>
          <p:cNvSpPr>
            <a:spLocks noGrp="1"/>
          </p:cNvSpPr>
          <p:nvPr>
            <p:ph type="title"/>
          </p:nvPr>
        </p:nvSpPr>
        <p:spPr>
          <a:xfrm>
            <a:off x="839788" y="457200"/>
            <a:ext cx="3932237" cy="1600200"/>
          </a:xfrm>
        </p:spPr>
        <p:txBody>
          <a:bodyPr anchor="b"/>
          <a:lstStyle>
            <a:lvl1pPr>
              <a:defRPr sz="3200" b="1">
                <a:solidFill>
                  <a:srgbClr val="2E309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4392B0E-9AA0-DFFC-C85A-858770456F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CCB9D-176C-6AF2-5DFC-65B663863F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52B00B-74D6-7C2A-E336-C2A9791A9357}"/>
              </a:ext>
            </a:extLst>
          </p:cNvPr>
          <p:cNvSpPr>
            <a:spLocks noGrp="1"/>
          </p:cNvSpPr>
          <p:nvPr>
            <p:ph type="dt" sz="half" idx="10"/>
          </p:nvPr>
        </p:nvSpPr>
        <p:spPr/>
        <p:txBody>
          <a:bodyPr/>
          <a:lstStyle/>
          <a:p>
            <a:fld id="{04CD19B0-2BA5-4123-B090-F5055FAF5C46}" type="datetimeFigureOut">
              <a:rPr lang="en-US" smtClean="0"/>
              <a:t>6/9/2026</a:t>
            </a:fld>
            <a:endParaRPr lang="en-US"/>
          </a:p>
        </p:txBody>
      </p:sp>
      <p:sp>
        <p:nvSpPr>
          <p:cNvPr id="6" name="Footer Placeholder 5">
            <a:extLst>
              <a:ext uri="{FF2B5EF4-FFF2-40B4-BE49-F238E27FC236}">
                <a16:creationId xmlns:a16="http://schemas.microsoft.com/office/drawing/2014/main" id="{36ECA5DB-2849-24C1-D25E-4FDE2FB678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6BADB5-FBA1-FD07-7F36-C7BA66F3D3DB}"/>
              </a:ext>
            </a:extLst>
          </p:cNvPr>
          <p:cNvSpPr>
            <a:spLocks noGrp="1"/>
          </p:cNvSpPr>
          <p:nvPr>
            <p:ph type="sldNum" sz="quarter" idx="12"/>
          </p:nvPr>
        </p:nvSpPr>
        <p:spPr/>
        <p:txBody>
          <a:bodyPr/>
          <a:lstStyle/>
          <a:p>
            <a:fld id="{DED8E1C8-B1C4-495E-BB2D-769D5D4796C0}" type="slidenum">
              <a:rPr lang="en-US" smtClean="0"/>
              <a:t>‹#›</a:t>
            </a:fld>
            <a:endParaRPr lang="en-US"/>
          </a:p>
        </p:txBody>
      </p:sp>
    </p:spTree>
    <p:extLst>
      <p:ext uri="{BB962C8B-B14F-4D97-AF65-F5344CB8AC3E}">
        <p14:creationId xmlns:p14="http://schemas.microsoft.com/office/powerpoint/2010/main" val="4208843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D21D9-C828-ABB4-A39D-A95309CB4429}"/>
              </a:ext>
            </a:extLst>
          </p:cNvPr>
          <p:cNvSpPr>
            <a:spLocks noGrp="1"/>
          </p:cNvSpPr>
          <p:nvPr>
            <p:ph type="title"/>
          </p:nvPr>
        </p:nvSpPr>
        <p:spPr>
          <a:xfrm>
            <a:off x="839788" y="457200"/>
            <a:ext cx="3932237" cy="1600200"/>
          </a:xfrm>
        </p:spPr>
        <p:txBody>
          <a:bodyPr anchor="b"/>
          <a:lstStyle>
            <a:lvl1pPr>
              <a:defRPr sz="3200" b="1">
                <a:solidFill>
                  <a:srgbClr val="2E309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447EB8CF-2FD5-D0F2-DCEF-E4318B50E1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C4C1A2-5ACB-6E7B-56CE-167F2048A6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644482-B18E-EBFB-BB44-A57903E94D77}"/>
              </a:ext>
            </a:extLst>
          </p:cNvPr>
          <p:cNvSpPr>
            <a:spLocks noGrp="1"/>
          </p:cNvSpPr>
          <p:nvPr>
            <p:ph type="dt" sz="half" idx="10"/>
          </p:nvPr>
        </p:nvSpPr>
        <p:spPr/>
        <p:txBody>
          <a:bodyPr/>
          <a:lstStyle/>
          <a:p>
            <a:fld id="{04CD19B0-2BA5-4123-B090-F5055FAF5C46}" type="datetimeFigureOut">
              <a:rPr lang="en-US" smtClean="0"/>
              <a:t>6/9/2026</a:t>
            </a:fld>
            <a:endParaRPr lang="en-US"/>
          </a:p>
        </p:txBody>
      </p:sp>
      <p:sp>
        <p:nvSpPr>
          <p:cNvPr id="6" name="Footer Placeholder 5">
            <a:extLst>
              <a:ext uri="{FF2B5EF4-FFF2-40B4-BE49-F238E27FC236}">
                <a16:creationId xmlns:a16="http://schemas.microsoft.com/office/drawing/2014/main" id="{31F48985-C866-3514-8860-E24B1B8E1A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EB3FC2-8438-C8B8-CE12-38ACF846A5AB}"/>
              </a:ext>
            </a:extLst>
          </p:cNvPr>
          <p:cNvSpPr>
            <a:spLocks noGrp="1"/>
          </p:cNvSpPr>
          <p:nvPr>
            <p:ph type="sldNum" sz="quarter" idx="12"/>
          </p:nvPr>
        </p:nvSpPr>
        <p:spPr/>
        <p:txBody>
          <a:bodyPr/>
          <a:lstStyle/>
          <a:p>
            <a:fld id="{DED8E1C8-B1C4-495E-BB2D-769D5D4796C0}" type="slidenum">
              <a:rPr lang="en-US" smtClean="0"/>
              <a:t>‹#›</a:t>
            </a:fld>
            <a:endParaRPr lang="en-US"/>
          </a:p>
        </p:txBody>
      </p:sp>
    </p:spTree>
    <p:extLst>
      <p:ext uri="{BB962C8B-B14F-4D97-AF65-F5344CB8AC3E}">
        <p14:creationId xmlns:p14="http://schemas.microsoft.com/office/powerpoint/2010/main" val="4215437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B15FCB-C0D9-76B0-2001-66776FF249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105A807-8A02-C394-5A47-3D858E490F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FC7E0-55C8-2961-F2A0-876DF6E0D7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CD19B0-2BA5-4123-B090-F5055FAF5C46}" type="datetimeFigureOut">
              <a:rPr lang="en-US" smtClean="0"/>
              <a:t>6/9/2026</a:t>
            </a:fld>
            <a:endParaRPr lang="en-US"/>
          </a:p>
        </p:txBody>
      </p:sp>
      <p:sp>
        <p:nvSpPr>
          <p:cNvPr id="5" name="Footer Placeholder 4">
            <a:extLst>
              <a:ext uri="{FF2B5EF4-FFF2-40B4-BE49-F238E27FC236}">
                <a16:creationId xmlns:a16="http://schemas.microsoft.com/office/drawing/2014/main" id="{7238CE39-9FDF-89C3-536F-562D8E8C9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351EDDF-1F7C-829F-67F5-21E093C684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ED8E1C8-B1C4-495E-BB2D-769D5D4796C0}" type="slidenum">
              <a:rPr lang="en-US" smtClean="0"/>
              <a:t>‹#›</a:t>
            </a:fld>
            <a:endParaRPr lang="en-US"/>
          </a:p>
        </p:txBody>
      </p:sp>
    </p:spTree>
    <p:extLst>
      <p:ext uri="{BB962C8B-B14F-4D97-AF65-F5344CB8AC3E}">
        <p14:creationId xmlns:p14="http://schemas.microsoft.com/office/powerpoint/2010/main" val="1455850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5DD9B22-B9C3-20AC-8540-BADBACF26864}"/>
              </a:ext>
            </a:extLst>
          </p:cNvPr>
          <p:cNvSpPr>
            <a:spLocks noGrp="1"/>
          </p:cNvSpPr>
          <p:nvPr>
            <p:ph type="ctrTitle"/>
          </p:nvPr>
        </p:nvSpPr>
        <p:spPr>
          <a:xfrm>
            <a:off x="890953" y="657603"/>
            <a:ext cx="10410092" cy="2071500"/>
          </a:xfrm>
        </p:spPr>
        <p:txBody>
          <a:bodyPr>
            <a:noAutofit/>
          </a:bodyPr>
          <a:lstStyle/>
          <a:p>
            <a:pPr>
              <a:lnSpc>
                <a:spcPct val="114000"/>
              </a:lnSpc>
              <a:spcAft>
                <a:spcPts val="1800"/>
              </a:spcAft>
            </a:pPr>
            <a:r>
              <a:rPr lang="en-US" sz="5400" b="1">
                <a:solidFill>
                  <a:srgbClr val="2E3091"/>
                </a:solidFill>
              </a:rPr>
              <a:t>Northeast Regional Maternal</a:t>
            </a:r>
            <a:br>
              <a:rPr lang="en-US" sz="5400" b="1">
                <a:solidFill>
                  <a:srgbClr val="2E3091"/>
                </a:solidFill>
              </a:rPr>
            </a:br>
            <a:r>
              <a:rPr lang="en-US" sz="5400" b="1">
                <a:solidFill>
                  <a:srgbClr val="2E3091"/>
                </a:solidFill>
              </a:rPr>
              <a:t>Health Coalition</a:t>
            </a:r>
          </a:p>
        </p:txBody>
      </p:sp>
      <p:sp>
        <p:nvSpPr>
          <p:cNvPr id="6" name="Title 1">
            <a:extLst>
              <a:ext uri="{FF2B5EF4-FFF2-40B4-BE49-F238E27FC236}">
                <a16:creationId xmlns:a16="http://schemas.microsoft.com/office/drawing/2014/main" id="{D473D41A-9EFB-5468-C9BF-BF48D6691204}"/>
              </a:ext>
            </a:extLst>
          </p:cNvPr>
          <p:cNvSpPr txBox="1">
            <a:spLocks/>
          </p:cNvSpPr>
          <p:nvPr/>
        </p:nvSpPr>
        <p:spPr>
          <a:xfrm>
            <a:off x="702310" y="3721126"/>
            <a:ext cx="10787380" cy="257638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spcAft>
                <a:spcPts val="1800"/>
              </a:spcAft>
            </a:pPr>
            <a:r>
              <a:rPr lang="en-US" sz="5400" b="1">
                <a:solidFill>
                  <a:srgbClr val="2E3091"/>
                </a:solidFill>
              </a:rPr>
              <a:t>Priority Team 2</a:t>
            </a:r>
          </a:p>
          <a:p>
            <a:pPr>
              <a:lnSpc>
                <a:spcPct val="100000"/>
              </a:lnSpc>
              <a:spcAft>
                <a:spcPts val="600"/>
              </a:spcAft>
            </a:pPr>
            <a:r>
              <a:rPr lang="en-US" sz="3800" b="1">
                <a:solidFill>
                  <a:srgbClr val="2E3091"/>
                </a:solidFill>
              </a:rPr>
              <a:t>Supporting Behavioral Health &amp; Substance Use Disorder</a:t>
            </a:r>
          </a:p>
        </p:txBody>
      </p:sp>
      <p:cxnSp>
        <p:nvCxnSpPr>
          <p:cNvPr id="8" name="Straight Connector 7">
            <a:extLst>
              <a:ext uri="{FF2B5EF4-FFF2-40B4-BE49-F238E27FC236}">
                <a16:creationId xmlns:a16="http://schemas.microsoft.com/office/drawing/2014/main" id="{9FB17AD7-6E29-B451-45BE-45E210250186}"/>
              </a:ext>
            </a:extLst>
          </p:cNvPr>
          <p:cNvCxnSpPr/>
          <p:nvPr/>
        </p:nvCxnSpPr>
        <p:spPr>
          <a:xfrm>
            <a:off x="3334264" y="3225114"/>
            <a:ext cx="5523471" cy="0"/>
          </a:xfrm>
          <a:prstGeom prst="line">
            <a:avLst/>
          </a:prstGeom>
          <a:ln>
            <a:solidFill>
              <a:srgbClr val="B04FC4"/>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33542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3CB37-8F8B-DF3E-2548-69AAD8F2AB92}"/>
              </a:ext>
            </a:extLst>
          </p:cNvPr>
          <p:cNvSpPr>
            <a:spLocks noGrp="1"/>
          </p:cNvSpPr>
          <p:nvPr>
            <p:ph type="title"/>
          </p:nvPr>
        </p:nvSpPr>
        <p:spPr>
          <a:xfrm>
            <a:off x="1223682" y="71718"/>
            <a:ext cx="10515600" cy="1308847"/>
          </a:xfrm>
        </p:spPr>
        <p:txBody>
          <a:bodyPr>
            <a:normAutofit fontScale="90000"/>
          </a:bodyPr>
          <a:lstStyle/>
          <a:p>
            <a:br>
              <a:rPr lang="en-US" b="1">
                <a:solidFill>
                  <a:srgbClr val="2E3091"/>
                </a:solidFill>
              </a:rPr>
            </a:br>
            <a:r>
              <a:rPr lang="en-US" sz="4000" b="1">
                <a:solidFill>
                  <a:srgbClr val="2E3091"/>
                </a:solidFill>
              </a:rPr>
              <a:t>Priority Team 2:  </a:t>
            </a:r>
            <a:br>
              <a:rPr lang="en-US" b="1">
                <a:solidFill>
                  <a:srgbClr val="2E3091"/>
                </a:solidFill>
              </a:rPr>
            </a:br>
            <a:r>
              <a:rPr lang="en-US" sz="2700" b="1">
                <a:solidFill>
                  <a:srgbClr val="2E3091"/>
                </a:solidFill>
              </a:rPr>
              <a:t>Supporting Behavioral Health And Substance Use Disorder</a:t>
            </a:r>
            <a:br>
              <a:rPr lang="en-US" sz="2700" b="1">
                <a:solidFill>
                  <a:srgbClr val="2E3091"/>
                </a:solidFill>
              </a:rPr>
            </a:br>
            <a:r>
              <a:rPr lang="en-US" sz="2700" b="1">
                <a:solidFill>
                  <a:srgbClr val="2E3091"/>
                </a:solidFill>
              </a:rPr>
              <a:t>Lens: People, Experience, and Stigma</a:t>
            </a:r>
            <a:br>
              <a:rPr lang="en-US" sz="2700" b="1">
                <a:solidFill>
                  <a:srgbClr val="2E3091"/>
                </a:solidFill>
              </a:rPr>
            </a:br>
            <a:br>
              <a:rPr lang="en-US" sz="1400" b="1">
                <a:solidFill>
                  <a:srgbClr val="2E3091"/>
                </a:solidFill>
              </a:rPr>
            </a:br>
            <a:endParaRPr lang="en-US" sz="2700"/>
          </a:p>
        </p:txBody>
      </p:sp>
      <p:sp>
        <p:nvSpPr>
          <p:cNvPr id="3" name="Content Placeholder 2">
            <a:extLst>
              <a:ext uri="{FF2B5EF4-FFF2-40B4-BE49-F238E27FC236}">
                <a16:creationId xmlns:a16="http://schemas.microsoft.com/office/drawing/2014/main" id="{DC5FAD65-6648-CCFB-585F-34DDB568E5ED}"/>
              </a:ext>
            </a:extLst>
          </p:cNvPr>
          <p:cNvSpPr>
            <a:spLocks noGrp="1"/>
          </p:cNvSpPr>
          <p:nvPr>
            <p:ph idx="1"/>
          </p:nvPr>
        </p:nvSpPr>
        <p:spPr>
          <a:xfrm>
            <a:off x="385482" y="1862667"/>
            <a:ext cx="11421036" cy="4923615"/>
          </a:xfrm>
        </p:spPr>
        <p:txBody>
          <a:bodyPr>
            <a:normAutofit fontScale="55000" lnSpcReduction="20000"/>
          </a:bodyPr>
          <a:lstStyle/>
          <a:p>
            <a:pPr marL="0" indent="0">
              <a:buNone/>
            </a:pPr>
            <a:r>
              <a:rPr lang="en-US" sz="5800" b="1">
                <a:latin typeface="Aptos" panose="020B0004020202020204" pitchFamily="34" charset="0"/>
              </a:rPr>
              <a:t>Why This Matters</a:t>
            </a:r>
          </a:p>
          <a:p>
            <a:r>
              <a:rPr lang="en-US" sz="5100">
                <a:latin typeface="Aptos" panose="020B0004020202020204" pitchFamily="34" charset="0"/>
              </a:rPr>
              <a:t>Mothers seeking support for Behavioral Health Issues and Substance Use Disorder often face systemic barriers and stigma that hinder access to help. Concerns about custody loss and feelings of shame can weigh heavily on them.</a:t>
            </a:r>
          </a:p>
          <a:p>
            <a:r>
              <a:rPr lang="en-US" sz="5100">
                <a:latin typeface="Aptos" panose="020B0004020202020204" pitchFamily="34" charset="0"/>
              </a:rPr>
              <a:t>This initiative is crucial for breaking down these barriers, improving provider education, and fostering communication across 14 counties. We’re committed to building strong collaborations among providers to enhance maternal health outcomes.</a:t>
            </a:r>
          </a:p>
          <a:p>
            <a:r>
              <a:rPr lang="en-US" sz="5100">
                <a:latin typeface="Aptos" panose="020B0004020202020204" pitchFamily="34" charset="0"/>
              </a:rPr>
              <a:t>By creating resources for providers during staff meetings and trauma-informed sessions, we can identify gaps and develop standardized scripts to address these challenges. Together, we can drive meaningful change and ensure every mother receives the compassionate care she deserves. </a:t>
            </a:r>
          </a:p>
          <a:p>
            <a:pPr lvl="3"/>
            <a:endParaRPr lang="en-US"/>
          </a:p>
        </p:txBody>
      </p:sp>
    </p:spTree>
    <p:extLst>
      <p:ext uri="{BB962C8B-B14F-4D97-AF65-F5344CB8AC3E}">
        <p14:creationId xmlns:p14="http://schemas.microsoft.com/office/powerpoint/2010/main" val="593521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A9684-D2B3-BC80-B2E4-4BE551705C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A76FEC-3693-ED2E-9FAB-11C4242E014C}"/>
              </a:ext>
            </a:extLst>
          </p:cNvPr>
          <p:cNvSpPr>
            <a:spLocks noGrp="1"/>
          </p:cNvSpPr>
          <p:nvPr>
            <p:ph type="title"/>
          </p:nvPr>
        </p:nvSpPr>
        <p:spPr>
          <a:xfrm>
            <a:off x="1223682" y="71718"/>
            <a:ext cx="10515600" cy="1308847"/>
          </a:xfrm>
        </p:spPr>
        <p:txBody>
          <a:bodyPr>
            <a:normAutofit fontScale="90000"/>
          </a:bodyPr>
          <a:lstStyle/>
          <a:p>
            <a:br>
              <a:rPr lang="en-US" sz="4000" b="1">
                <a:solidFill>
                  <a:srgbClr val="2E3091"/>
                </a:solidFill>
              </a:rPr>
            </a:br>
            <a:r>
              <a:rPr lang="en-US" sz="4000" b="1">
                <a:solidFill>
                  <a:srgbClr val="2E3091"/>
                </a:solidFill>
              </a:rPr>
              <a:t>Priority Team 2:  </a:t>
            </a:r>
            <a:br>
              <a:rPr lang="en-US" b="1">
                <a:solidFill>
                  <a:srgbClr val="2E3091"/>
                </a:solidFill>
              </a:rPr>
            </a:br>
            <a:r>
              <a:rPr lang="en-US" sz="2700" b="1">
                <a:solidFill>
                  <a:srgbClr val="2E3091"/>
                </a:solidFill>
              </a:rPr>
              <a:t>Supporting Behavioral Health And Substance Use Disorder</a:t>
            </a:r>
            <a:br>
              <a:rPr lang="en-US" sz="2700" b="1">
                <a:solidFill>
                  <a:srgbClr val="2E3091"/>
                </a:solidFill>
              </a:rPr>
            </a:br>
            <a:r>
              <a:rPr lang="en-US" sz="2700" b="1">
                <a:solidFill>
                  <a:srgbClr val="2E3091"/>
                </a:solidFill>
              </a:rPr>
              <a:t>Lens: People, Experience, and Stigma</a:t>
            </a:r>
            <a:br>
              <a:rPr lang="en-US" sz="2700" b="1">
                <a:solidFill>
                  <a:srgbClr val="2E3091"/>
                </a:solidFill>
              </a:rPr>
            </a:br>
            <a:br>
              <a:rPr lang="en-US" sz="1400" b="1">
                <a:solidFill>
                  <a:srgbClr val="2E3091"/>
                </a:solidFill>
              </a:rPr>
            </a:br>
            <a:endParaRPr lang="en-US" sz="2700"/>
          </a:p>
        </p:txBody>
      </p:sp>
      <p:sp>
        <p:nvSpPr>
          <p:cNvPr id="3" name="Content Placeholder 2">
            <a:extLst>
              <a:ext uri="{FF2B5EF4-FFF2-40B4-BE49-F238E27FC236}">
                <a16:creationId xmlns:a16="http://schemas.microsoft.com/office/drawing/2014/main" id="{311CBEC8-529C-EC13-0729-6CEFAC01CC48}"/>
              </a:ext>
            </a:extLst>
          </p:cNvPr>
          <p:cNvSpPr>
            <a:spLocks noGrp="1"/>
          </p:cNvSpPr>
          <p:nvPr>
            <p:ph idx="1"/>
          </p:nvPr>
        </p:nvSpPr>
        <p:spPr>
          <a:xfrm>
            <a:off x="385482" y="1752600"/>
            <a:ext cx="11421036" cy="5033682"/>
          </a:xfrm>
        </p:spPr>
        <p:txBody>
          <a:bodyPr>
            <a:normAutofit fontScale="47500" lnSpcReduction="20000"/>
          </a:bodyPr>
          <a:lstStyle/>
          <a:p>
            <a:pPr marL="0" indent="0">
              <a:buNone/>
            </a:pPr>
            <a:r>
              <a:rPr lang="en-US" sz="6700" b="1"/>
              <a:t>What We’ve Heard</a:t>
            </a:r>
          </a:p>
          <a:p>
            <a:r>
              <a:rPr lang="en-US" sz="5900">
                <a:latin typeface="Aptos" panose="020B0004020202020204" pitchFamily="34" charset="0"/>
              </a:rPr>
              <a:t>The team emphasized the crucial need to pinpoint challenges and develop effective solutions that will provide vital support to mothers in our region.  We focused on breaking down silos, enhancing communication, and leveraging educational resources across 14 counties. Emphasis was placed on collaboration among providers to improve maternal health outcomes. We aim to create information sheets for staff huddles and conduct Peer-Led education sessions on trauma-informed care. The Priority Team reviewed current gaps, discussed a standardized provider script, and emphasized the practical use of the Regional Maternal Health Coalition Asset Matrix to improve referral pathways and align with state-level systems such as PA Navigate. The goal is to ensure our recommendations become actionable for providers and families. </a:t>
            </a:r>
          </a:p>
          <a:p>
            <a:pPr lvl="3"/>
            <a:endParaRPr lang="en-US"/>
          </a:p>
        </p:txBody>
      </p:sp>
    </p:spTree>
    <p:extLst>
      <p:ext uri="{BB962C8B-B14F-4D97-AF65-F5344CB8AC3E}">
        <p14:creationId xmlns:p14="http://schemas.microsoft.com/office/powerpoint/2010/main" val="3356184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047E0-EA5D-F5B4-48BA-6B035F667B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39EE21-5EB4-0407-D3F4-494A51AC8B59}"/>
              </a:ext>
            </a:extLst>
          </p:cNvPr>
          <p:cNvSpPr>
            <a:spLocks noGrp="1"/>
          </p:cNvSpPr>
          <p:nvPr>
            <p:ph type="title"/>
          </p:nvPr>
        </p:nvSpPr>
        <p:spPr>
          <a:xfrm>
            <a:off x="1223682" y="71718"/>
            <a:ext cx="10515600" cy="1308847"/>
          </a:xfrm>
        </p:spPr>
        <p:txBody>
          <a:bodyPr>
            <a:normAutofit fontScale="90000"/>
          </a:bodyPr>
          <a:lstStyle/>
          <a:p>
            <a:br>
              <a:rPr lang="en-US" b="1">
                <a:solidFill>
                  <a:srgbClr val="2E3091"/>
                </a:solidFill>
              </a:rPr>
            </a:br>
            <a:r>
              <a:rPr lang="en-US" sz="4000" b="1">
                <a:solidFill>
                  <a:srgbClr val="2E3091"/>
                </a:solidFill>
              </a:rPr>
              <a:t>Priority Team 2:  </a:t>
            </a:r>
            <a:br>
              <a:rPr lang="en-US" b="1">
                <a:solidFill>
                  <a:srgbClr val="2E3091"/>
                </a:solidFill>
              </a:rPr>
            </a:br>
            <a:r>
              <a:rPr lang="en-US" sz="2700" b="1">
                <a:solidFill>
                  <a:srgbClr val="2E3091"/>
                </a:solidFill>
              </a:rPr>
              <a:t>Supporting Behavioral Health And Substance Use Disorder</a:t>
            </a:r>
            <a:br>
              <a:rPr lang="en-US" sz="2700" b="1">
                <a:solidFill>
                  <a:srgbClr val="2E3091"/>
                </a:solidFill>
              </a:rPr>
            </a:br>
            <a:r>
              <a:rPr lang="en-US" sz="2700" b="1">
                <a:solidFill>
                  <a:srgbClr val="2E3091"/>
                </a:solidFill>
              </a:rPr>
              <a:t>Lens: People, Experience, and Stigma</a:t>
            </a:r>
            <a:br>
              <a:rPr lang="en-US" sz="2700" b="1">
                <a:solidFill>
                  <a:srgbClr val="2E3091"/>
                </a:solidFill>
              </a:rPr>
            </a:br>
            <a:br>
              <a:rPr lang="en-US" sz="1400" b="1">
                <a:solidFill>
                  <a:srgbClr val="2E3091"/>
                </a:solidFill>
              </a:rPr>
            </a:br>
            <a:endParaRPr lang="en-US" sz="2700"/>
          </a:p>
        </p:txBody>
      </p:sp>
      <p:sp>
        <p:nvSpPr>
          <p:cNvPr id="3" name="Content Placeholder 2">
            <a:extLst>
              <a:ext uri="{FF2B5EF4-FFF2-40B4-BE49-F238E27FC236}">
                <a16:creationId xmlns:a16="http://schemas.microsoft.com/office/drawing/2014/main" id="{F491F451-0CD7-13B6-CE30-C64760C31A2E}"/>
              </a:ext>
            </a:extLst>
          </p:cNvPr>
          <p:cNvSpPr>
            <a:spLocks noGrp="1"/>
          </p:cNvSpPr>
          <p:nvPr>
            <p:ph idx="1"/>
          </p:nvPr>
        </p:nvSpPr>
        <p:spPr>
          <a:xfrm>
            <a:off x="385482" y="1473199"/>
            <a:ext cx="11421036" cy="5444067"/>
          </a:xfrm>
        </p:spPr>
        <p:txBody>
          <a:bodyPr>
            <a:normAutofit fontScale="47500" lnSpcReduction="20000"/>
          </a:bodyPr>
          <a:lstStyle/>
          <a:p>
            <a:pPr marL="0" indent="0">
              <a:buNone/>
            </a:pPr>
            <a:r>
              <a:rPr lang="en-US" sz="5900" b="1">
                <a:latin typeface="Aptos" panose="020B0004020202020204" pitchFamily="34" charset="0"/>
              </a:rPr>
              <a:t>What We’ve Focused On and Started Building</a:t>
            </a:r>
          </a:p>
          <a:p>
            <a:r>
              <a:rPr lang="en-US" sz="5900">
                <a:latin typeface="Aptos" panose="020B0004020202020204" pitchFamily="34" charset="0"/>
              </a:rPr>
              <a:t>Regional Maternal Health Coalition Asset Matrix</a:t>
            </a:r>
          </a:p>
          <a:p>
            <a:r>
              <a:rPr lang="en-US" sz="5900">
                <a:latin typeface="Aptos" panose="020B0004020202020204" pitchFamily="34" charset="0"/>
              </a:rPr>
              <a:t>A map-based, interactive tool allowing providers to filter for specific inpatient and outpatient needs, categorizing Support Services within the Asset Matrix.</a:t>
            </a:r>
          </a:p>
          <a:p>
            <a:r>
              <a:rPr lang="en-US" sz="5900">
                <a:latin typeface="Aptos" panose="020B0004020202020204" pitchFamily="34" charset="0"/>
              </a:rPr>
              <a:t>Identification of key representatives to ensure data consistency across all platforms </a:t>
            </a:r>
          </a:p>
          <a:p>
            <a:r>
              <a:rPr lang="en-US" sz="5900">
                <a:latin typeface="Aptos" panose="020B0004020202020204" pitchFamily="34" charset="0"/>
              </a:rPr>
              <a:t>WIC Integration: Early implementation of BH screenings in WIC offices across four rural counties</a:t>
            </a:r>
          </a:p>
          <a:p>
            <a:r>
              <a:rPr lang="en-US" sz="5900">
                <a:latin typeface="Aptos" panose="020B0004020202020204" pitchFamily="34" charset="0"/>
              </a:rPr>
              <a:t>Standardized Provider Script:  Trauma-informed script which normalizes perinatal mental health and substance use concerns, promoting warm handoffs</a:t>
            </a:r>
          </a:p>
          <a:p>
            <a:r>
              <a:rPr lang="en-US" sz="5900">
                <a:latin typeface="Aptos" panose="020B0004020202020204" pitchFamily="34" charset="0"/>
              </a:rPr>
              <a:t>Peer-Based Services: Utilizing NAMI Northeast to formally integrate peer-based services, emphasizing the importance of services by individuals with lived experience.</a:t>
            </a:r>
          </a:p>
          <a:p>
            <a:pPr lvl="3"/>
            <a:endParaRPr lang="en-US"/>
          </a:p>
        </p:txBody>
      </p:sp>
    </p:spTree>
    <p:extLst>
      <p:ext uri="{BB962C8B-B14F-4D97-AF65-F5344CB8AC3E}">
        <p14:creationId xmlns:p14="http://schemas.microsoft.com/office/powerpoint/2010/main" val="1049188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4764E-27FC-3BB4-3540-6471683DAA35}"/>
              </a:ext>
            </a:extLst>
          </p:cNvPr>
          <p:cNvSpPr>
            <a:spLocks noGrp="1"/>
          </p:cNvSpPr>
          <p:nvPr>
            <p:ph type="title"/>
          </p:nvPr>
        </p:nvSpPr>
        <p:spPr>
          <a:xfrm>
            <a:off x="1038860" y="395605"/>
            <a:ext cx="10317480" cy="1325563"/>
          </a:xfrm>
        </p:spPr>
        <p:txBody>
          <a:bodyPr>
            <a:normAutofit fontScale="90000"/>
          </a:bodyPr>
          <a:lstStyle/>
          <a:p>
            <a:r>
              <a:rPr lang="en-US" sz="4000" b="1">
                <a:solidFill>
                  <a:srgbClr val="2E3091"/>
                </a:solidFill>
              </a:rPr>
              <a:t>Priority Team 2:  </a:t>
            </a:r>
            <a:br>
              <a:rPr lang="en-US" b="1">
                <a:solidFill>
                  <a:srgbClr val="2E3091"/>
                </a:solidFill>
              </a:rPr>
            </a:br>
            <a:r>
              <a:rPr lang="en-US" sz="2700" b="1">
                <a:solidFill>
                  <a:srgbClr val="2E3091"/>
                </a:solidFill>
              </a:rPr>
              <a:t>Supporting Behavioral Health And Substance Use Disorder</a:t>
            </a:r>
            <a:br>
              <a:rPr lang="en-US" sz="2700" b="1">
                <a:solidFill>
                  <a:srgbClr val="2E3091"/>
                </a:solidFill>
              </a:rPr>
            </a:br>
            <a:r>
              <a:rPr lang="en-US" sz="2700" b="1">
                <a:solidFill>
                  <a:srgbClr val="2E3091"/>
                </a:solidFill>
              </a:rPr>
              <a:t>Lens: People, Experience, and Stigma</a:t>
            </a:r>
          </a:p>
        </p:txBody>
      </p:sp>
      <p:sp>
        <p:nvSpPr>
          <p:cNvPr id="3" name="Content Placeholder 2">
            <a:extLst>
              <a:ext uri="{FF2B5EF4-FFF2-40B4-BE49-F238E27FC236}">
                <a16:creationId xmlns:a16="http://schemas.microsoft.com/office/drawing/2014/main" id="{8ABEEB4E-080C-A9CC-3B30-192A0B367904}"/>
              </a:ext>
            </a:extLst>
          </p:cNvPr>
          <p:cNvSpPr>
            <a:spLocks noGrp="1"/>
          </p:cNvSpPr>
          <p:nvPr>
            <p:ph idx="1"/>
          </p:nvPr>
        </p:nvSpPr>
        <p:spPr>
          <a:xfrm>
            <a:off x="584886" y="1856105"/>
            <a:ext cx="10771454" cy="4606290"/>
          </a:xfrm>
        </p:spPr>
        <p:txBody>
          <a:bodyPr>
            <a:normAutofit/>
          </a:bodyPr>
          <a:lstStyle/>
          <a:p>
            <a:r>
              <a:rPr lang="en-US" b="1">
                <a:latin typeface="Aptos" panose="020B0004020202020204" pitchFamily="34" charset="0"/>
              </a:rPr>
              <a:t>Targeted Solutions: Breaking Down Silos</a:t>
            </a:r>
          </a:p>
          <a:p>
            <a:pPr lvl="1"/>
            <a:r>
              <a:rPr lang="en-US" sz="2800">
                <a:latin typeface="Aptos" panose="020B0004020202020204" pitchFamily="34" charset="0"/>
              </a:rPr>
              <a:t>Staff Huddle Toolkits: Creation of information sheets and peer-led training for trauma-informed care</a:t>
            </a:r>
          </a:p>
          <a:p>
            <a:pPr lvl="1"/>
            <a:r>
              <a:rPr lang="en-US" sz="2800">
                <a:latin typeface="Aptos" panose="020B0004020202020204" pitchFamily="34" charset="0"/>
              </a:rPr>
              <a:t>Non-traditional outreach: Expanding visibility via QR codes in community hubs (Childcare centers, faith-based organizations, and consignment shops)</a:t>
            </a:r>
          </a:p>
          <a:p>
            <a:pPr lvl="1"/>
            <a:r>
              <a:rPr lang="en-US" sz="2800">
                <a:latin typeface="Aptos" panose="020B0004020202020204" pitchFamily="34" charset="0"/>
              </a:rPr>
              <a:t>SDOH Focus: Explicitly tracking social determinants of health and housing within the referral pathway</a:t>
            </a:r>
          </a:p>
          <a:p>
            <a:pPr lvl="1"/>
            <a:endParaRPr lang="en-US" sz="2300"/>
          </a:p>
          <a:p>
            <a:pPr marL="0" indent="0">
              <a:buNone/>
            </a:pPr>
            <a:endParaRPr lang="en-US"/>
          </a:p>
        </p:txBody>
      </p:sp>
    </p:spTree>
    <p:extLst>
      <p:ext uri="{BB962C8B-B14F-4D97-AF65-F5344CB8AC3E}">
        <p14:creationId xmlns:p14="http://schemas.microsoft.com/office/powerpoint/2010/main" val="991118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51519-C5BA-3246-F979-8C3ABD8C7B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6B1282-085F-384C-DA54-12178BC2A3A7}"/>
              </a:ext>
            </a:extLst>
          </p:cNvPr>
          <p:cNvSpPr>
            <a:spLocks noGrp="1"/>
          </p:cNvSpPr>
          <p:nvPr>
            <p:ph type="title"/>
          </p:nvPr>
        </p:nvSpPr>
        <p:spPr>
          <a:xfrm>
            <a:off x="1038860" y="395605"/>
            <a:ext cx="10317480" cy="1325563"/>
          </a:xfrm>
        </p:spPr>
        <p:txBody>
          <a:bodyPr>
            <a:normAutofit fontScale="90000"/>
          </a:bodyPr>
          <a:lstStyle/>
          <a:p>
            <a:r>
              <a:rPr lang="en-US" sz="4000" b="1">
                <a:solidFill>
                  <a:srgbClr val="2E3091"/>
                </a:solidFill>
              </a:rPr>
              <a:t>Priority Team 2:  </a:t>
            </a:r>
            <a:br>
              <a:rPr lang="en-US" b="1">
                <a:solidFill>
                  <a:srgbClr val="2E3091"/>
                </a:solidFill>
              </a:rPr>
            </a:br>
            <a:r>
              <a:rPr lang="en-US" sz="2700" b="1">
                <a:solidFill>
                  <a:srgbClr val="2E3091"/>
                </a:solidFill>
              </a:rPr>
              <a:t>Supporting Behavioral Health And Substance Use Disorder</a:t>
            </a:r>
            <a:br>
              <a:rPr lang="en-US" sz="2700" b="1">
                <a:solidFill>
                  <a:srgbClr val="2E3091"/>
                </a:solidFill>
              </a:rPr>
            </a:br>
            <a:r>
              <a:rPr lang="en-US" sz="2700" b="1">
                <a:solidFill>
                  <a:srgbClr val="2E3091"/>
                </a:solidFill>
              </a:rPr>
              <a:t>Lens: People, Experience, and Stigma</a:t>
            </a:r>
          </a:p>
        </p:txBody>
      </p:sp>
      <p:sp>
        <p:nvSpPr>
          <p:cNvPr id="3" name="Content Placeholder 2">
            <a:extLst>
              <a:ext uri="{FF2B5EF4-FFF2-40B4-BE49-F238E27FC236}">
                <a16:creationId xmlns:a16="http://schemas.microsoft.com/office/drawing/2014/main" id="{56940B6B-041B-F4A2-68EF-4E2467F1553F}"/>
              </a:ext>
            </a:extLst>
          </p:cNvPr>
          <p:cNvSpPr>
            <a:spLocks noGrp="1"/>
          </p:cNvSpPr>
          <p:nvPr>
            <p:ph idx="1"/>
          </p:nvPr>
        </p:nvSpPr>
        <p:spPr>
          <a:xfrm>
            <a:off x="584886" y="1856105"/>
            <a:ext cx="10771454" cy="4606290"/>
          </a:xfrm>
        </p:spPr>
        <p:txBody>
          <a:bodyPr>
            <a:normAutofit lnSpcReduction="10000"/>
          </a:bodyPr>
          <a:lstStyle/>
          <a:p>
            <a:pPr marL="457200" lvl="1" indent="0">
              <a:buNone/>
            </a:pPr>
            <a:r>
              <a:rPr lang="en-US" sz="2800" b="1">
                <a:latin typeface="Aptos" panose="020B0004020202020204" pitchFamily="34" charset="0"/>
              </a:rPr>
              <a:t>Gaps We Still See</a:t>
            </a:r>
          </a:p>
          <a:p>
            <a:pPr lvl="1"/>
            <a:r>
              <a:rPr lang="en-US" sz="2800">
                <a:latin typeface="Aptos" panose="020B0004020202020204" pitchFamily="34" charset="0"/>
              </a:rPr>
              <a:t>Increasing MCO Engagement:  Strengthening the connection with Managed Care Organizations to ensure sustainable funding and coverage for identified pathways.</a:t>
            </a:r>
          </a:p>
          <a:p>
            <a:pPr lvl="1"/>
            <a:r>
              <a:rPr lang="en-US" sz="2800">
                <a:latin typeface="Aptos" panose="020B0004020202020204" pitchFamily="34" charset="0"/>
              </a:rPr>
              <a:t>Accuracy Maintenance:  Establishing a recurring review cycle to ensure the Asset Matrix remains updated as capacities change.</a:t>
            </a:r>
          </a:p>
          <a:p>
            <a:pPr lvl="1"/>
            <a:r>
              <a:rPr lang="en-US" sz="2800">
                <a:latin typeface="Aptos" panose="020B0004020202020204" pitchFamily="34" charset="0"/>
              </a:rPr>
              <a:t>To discuss the importance of Support and Peer-Based Services. NAMI Northeast highlighted that peer support, educational programs, and services run by people with lived experience are essential for filling gaps while waiting for clinical care. We talked about organizing support services in the Asset Matrix and making sure they are visible through various access points.</a:t>
            </a:r>
          </a:p>
          <a:p>
            <a:pPr marL="0" indent="0">
              <a:buNone/>
            </a:pPr>
            <a:endParaRPr lang="en-US"/>
          </a:p>
        </p:txBody>
      </p:sp>
    </p:spTree>
    <p:extLst>
      <p:ext uri="{BB962C8B-B14F-4D97-AF65-F5344CB8AC3E}">
        <p14:creationId xmlns:p14="http://schemas.microsoft.com/office/powerpoint/2010/main" val="3323790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514D7-8DF0-AC2F-2C61-39322D4CB6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5BE172-F8AE-FF3E-7385-3E08C8E8DB0A}"/>
              </a:ext>
            </a:extLst>
          </p:cNvPr>
          <p:cNvSpPr>
            <a:spLocks noGrp="1"/>
          </p:cNvSpPr>
          <p:nvPr>
            <p:ph type="title"/>
          </p:nvPr>
        </p:nvSpPr>
        <p:spPr>
          <a:xfrm>
            <a:off x="1038860" y="395605"/>
            <a:ext cx="10317480" cy="1325563"/>
          </a:xfrm>
        </p:spPr>
        <p:txBody>
          <a:bodyPr>
            <a:normAutofit fontScale="90000"/>
          </a:bodyPr>
          <a:lstStyle/>
          <a:p>
            <a:r>
              <a:rPr lang="en-US" sz="4000" b="1">
                <a:solidFill>
                  <a:srgbClr val="2E3091"/>
                </a:solidFill>
              </a:rPr>
              <a:t>Priority Team 2:  </a:t>
            </a:r>
            <a:br>
              <a:rPr lang="en-US" b="1">
                <a:solidFill>
                  <a:srgbClr val="2E3091"/>
                </a:solidFill>
              </a:rPr>
            </a:br>
            <a:r>
              <a:rPr lang="en-US" sz="2700" b="1">
                <a:solidFill>
                  <a:srgbClr val="2E3091"/>
                </a:solidFill>
              </a:rPr>
              <a:t>Supporting Behavioral Health And Substance Use Disorder</a:t>
            </a:r>
            <a:br>
              <a:rPr lang="en-US" sz="2700" b="1">
                <a:solidFill>
                  <a:srgbClr val="2E3091"/>
                </a:solidFill>
              </a:rPr>
            </a:br>
            <a:r>
              <a:rPr lang="en-US" sz="2700" b="1">
                <a:solidFill>
                  <a:srgbClr val="2E3091"/>
                </a:solidFill>
              </a:rPr>
              <a:t>Lens: People, Experience, and Stigma</a:t>
            </a:r>
          </a:p>
        </p:txBody>
      </p:sp>
      <p:sp>
        <p:nvSpPr>
          <p:cNvPr id="3" name="Content Placeholder 2">
            <a:extLst>
              <a:ext uri="{FF2B5EF4-FFF2-40B4-BE49-F238E27FC236}">
                <a16:creationId xmlns:a16="http://schemas.microsoft.com/office/drawing/2014/main" id="{046BA61C-CCE2-EDD3-C45A-1625B30D4F54}"/>
              </a:ext>
            </a:extLst>
          </p:cNvPr>
          <p:cNvSpPr>
            <a:spLocks noGrp="1"/>
          </p:cNvSpPr>
          <p:nvPr>
            <p:ph idx="1"/>
          </p:nvPr>
        </p:nvSpPr>
        <p:spPr>
          <a:xfrm>
            <a:off x="584886" y="2184399"/>
            <a:ext cx="10771454" cy="4277995"/>
          </a:xfrm>
        </p:spPr>
        <p:txBody>
          <a:bodyPr>
            <a:normAutofit/>
          </a:bodyPr>
          <a:lstStyle/>
          <a:p>
            <a:pPr marL="0" indent="0">
              <a:buNone/>
            </a:pPr>
            <a:r>
              <a:rPr lang="en-US" b="1">
                <a:latin typeface="Aptos" panose="020B0004020202020204" pitchFamily="34" charset="0"/>
              </a:rPr>
              <a:t>What’s Next</a:t>
            </a:r>
          </a:p>
          <a:p>
            <a:pPr lvl="1"/>
            <a:r>
              <a:rPr lang="en-US" sz="2800">
                <a:latin typeface="Aptos" panose="020B0004020202020204" pitchFamily="34" charset="0"/>
              </a:rPr>
              <a:t>Pilot Expansion: Roll out the Provider Referral Script to a wider group of clinical partners.</a:t>
            </a:r>
          </a:p>
          <a:p>
            <a:pPr lvl="1"/>
            <a:r>
              <a:rPr lang="en-US" sz="2800">
                <a:latin typeface="Aptos" panose="020B0004020202020204" pitchFamily="34" charset="0"/>
              </a:rPr>
              <a:t>Matrix Launch: Distribute the finalized Asset Matrix to all coalition members for active use.</a:t>
            </a:r>
          </a:p>
          <a:p>
            <a:pPr lvl="1"/>
            <a:r>
              <a:rPr lang="en-US" sz="2800">
                <a:latin typeface="Aptos" panose="020B0004020202020204" pitchFamily="34" charset="0"/>
              </a:rPr>
              <a:t>Staff Training:  Launch the first round of peer-led trauma-informed care sessions.</a:t>
            </a:r>
          </a:p>
          <a:p>
            <a:pPr marL="0" indent="0">
              <a:buNone/>
            </a:pPr>
            <a:endParaRPr lang="en-US"/>
          </a:p>
        </p:txBody>
      </p:sp>
    </p:spTree>
    <p:extLst>
      <p:ext uri="{BB962C8B-B14F-4D97-AF65-F5344CB8AC3E}">
        <p14:creationId xmlns:p14="http://schemas.microsoft.com/office/powerpoint/2010/main" val="948851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4A937-1C86-42F2-59C4-3D7D39EC67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5CCE64-595B-3565-EC5F-3EE7655835D0}"/>
              </a:ext>
            </a:extLst>
          </p:cNvPr>
          <p:cNvSpPr>
            <a:spLocks noGrp="1"/>
          </p:cNvSpPr>
          <p:nvPr>
            <p:ph type="title"/>
          </p:nvPr>
        </p:nvSpPr>
        <p:spPr>
          <a:xfrm>
            <a:off x="1038860" y="395605"/>
            <a:ext cx="10317480" cy="1325563"/>
          </a:xfrm>
        </p:spPr>
        <p:txBody>
          <a:bodyPr>
            <a:normAutofit/>
          </a:bodyPr>
          <a:lstStyle/>
          <a:p>
            <a:endParaRPr lang="en-US" sz="2700" b="1" dirty="0">
              <a:solidFill>
                <a:srgbClr val="2E3091"/>
              </a:solidFill>
              <a:cs typeface="Poppins"/>
            </a:endParaRPr>
          </a:p>
        </p:txBody>
      </p:sp>
      <p:sp>
        <p:nvSpPr>
          <p:cNvPr id="3" name="Content Placeholder 2">
            <a:extLst>
              <a:ext uri="{FF2B5EF4-FFF2-40B4-BE49-F238E27FC236}">
                <a16:creationId xmlns:a16="http://schemas.microsoft.com/office/drawing/2014/main" id="{25B47A21-8FA2-B61F-F2FF-0956125DB2DE}"/>
              </a:ext>
            </a:extLst>
          </p:cNvPr>
          <p:cNvSpPr>
            <a:spLocks noGrp="1"/>
          </p:cNvSpPr>
          <p:nvPr>
            <p:ph idx="1"/>
          </p:nvPr>
        </p:nvSpPr>
        <p:spPr>
          <a:xfrm>
            <a:off x="584886" y="2184399"/>
            <a:ext cx="10771454" cy="4277995"/>
          </a:xfrm>
        </p:spPr>
        <p:txBody>
          <a:bodyPr vert="horz" lIns="91440" tIns="45720" rIns="91440" bIns="45720" rtlCol="0" anchor="t">
            <a:normAutofit/>
          </a:bodyPr>
          <a:lstStyle/>
          <a:p>
            <a:pPr marL="0" indent="0">
              <a:buNone/>
            </a:pPr>
            <a:endParaRPr lang="en-US" b="1" dirty="0">
              <a:latin typeface="Aptos"/>
            </a:endParaRPr>
          </a:p>
          <a:p>
            <a:pPr marL="0" indent="0">
              <a:buNone/>
            </a:pPr>
            <a:endParaRPr lang="en-US"/>
          </a:p>
        </p:txBody>
      </p:sp>
    </p:spTree>
    <p:extLst>
      <p:ext uri="{BB962C8B-B14F-4D97-AF65-F5344CB8AC3E}">
        <p14:creationId xmlns:p14="http://schemas.microsoft.com/office/powerpoint/2010/main" val="3635466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9CD25-2378-897B-E35C-15AF1FC78D24}"/>
              </a:ext>
            </a:extLst>
          </p:cNvPr>
          <p:cNvSpPr>
            <a:spLocks noGrp="1"/>
          </p:cNvSpPr>
          <p:nvPr>
            <p:ph type="title"/>
          </p:nvPr>
        </p:nvSpPr>
        <p:spPr>
          <a:xfrm>
            <a:off x="333155" y="1268892"/>
            <a:ext cx="11481390" cy="1343283"/>
          </a:xfrm>
        </p:spPr>
        <p:txBody>
          <a:bodyPr>
            <a:normAutofit/>
          </a:bodyPr>
          <a:lstStyle/>
          <a:p>
            <a:pPr algn="ctr"/>
            <a:r>
              <a:rPr lang="en-US" dirty="0">
                <a:cs typeface="Poppins"/>
              </a:rPr>
              <a:t>Thank You Priority Team 2 </a:t>
            </a:r>
            <a:br>
              <a:rPr lang="en-US" dirty="0">
                <a:cs typeface="Poppins"/>
              </a:rPr>
            </a:br>
            <a:r>
              <a:rPr lang="en-US">
                <a:cs typeface="Poppins"/>
              </a:rPr>
              <a:t>Coalition </a:t>
            </a:r>
            <a:r>
              <a:rPr lang="en-US" dirty="0">
                <a:cs typeface="Poppins"/>
              </a:rPr>
              <a:t>Committee Members!</a:t>
            </a:r>
          </a:p>
        </p:txBody>
      </p:sp>
      <p:graphicFrame>
        <p:nvGraphicFramePr>
          <p:cNvPr id="9" name="Content Placeholder 8">
            <a:extLst>
              <a:ext uri="{FF2B5EF4-FFF2-40B4-BE49-F238E27FC236}">
                <a16:creationId xmlns:a16="http://schemas.microsoft.com/office/drawing/2014/main" id="{0E7C45E9-7A41-84CE-E6B6-1B55F8693AC4}"/>
              </a:ext>
            </a:extLst>
          </p:cNvPr>
          <p:cNvGraphicFramePr>
            <a:graphicFrameLocks noGrp="1"/>
          </p:cNvGraphicFramePr>
          <p:nvPr>
            <p:ph idx="1"/>
            <p:extLst>
              <p:ext uri="{D42A27DB-BD31-4B8C-83A1-F6EECF244321}">
                <p14:modId xmlns:p14="http://schemas.microsoft.com/office/powerpoint/2010/main" val="1909315740"/>
              </p:ext>
            </p:extLst>
          </p:nvPr>
        </p:nvGraphicFramePr>
        <p:xfrm>
          <a:off x="310116" y="380999"/>
          <a:ext cx="5961538" cy="4989077"/>
        </p:xfrm>
        <a:graphic>
          <a:graphicData uri="http://schemas.openxmlformats.org/drawingml/2006/table">
            <a:tbl>
              <a:tblPr firstRow="1" firstCol="1" bandRow="1">
                <a:tableStyleId>{5C22544A-7EE6-4342-B048-85BDC9FD1C3A}</a:tableStyleId>
              </a:tblPr>
              <a:tblGrid>
                <a:gridCol w="3101370">
                  <a:extLst>
                    <a:ext uri="{9D8B030D-6E8A-4147-A177-3AD203B41FA5}">
                      <a16:colId xmlns:a16="http://schemas.microsoft.com/office/drawing/2014/main" val="1146465352"/>
                    </a:ext>
                  </a:extLst>
                </a:gridCol>
                <a:gridCol w="2860168">
                  <a:extLst>
                    <a:ext uri="{9D8B030D-6E8A-4147-A177-3AD203B41FA5}">
                      <a16:colId xmlns:a16="http://schemas.microsoft.com/office/drawing/2014/main" val="3329193911"/>
                    </a:ext>
                  </a:extLst>
                </a:gridCol>
              </a:tblGrid>
              <a:tr h="256646">
                <a:tc>
                  <a:txBody>
                    <a:bodyPr/>
                    <a:lstStyle/>
                    <a:p>
                      <a:pPr>
                        <a:buNone/>
                      </a:pPr>
                      <a:endParaRPr lang="en-US" sz="1100" b="1" kern="0" dirty="0">
                        <a:effectLst/>
                        <a:latin typeface="Calibri"/>
                      </a:endParaRPr>
                    </a:p>
                  </a:txBody>
                  <a:tcPr marL="68580" marR="68580" marT="0" marB="0" anchor="b">
                    <a:lnL>
                      <a:noFill/>
                    </a:lnL>
                    <a:lnR>
                      <a:noFill/>
                    </a:lnR>
                    <a:lnT>
                      <a:noFill/>
                    </a:lnT>
                    <a:lnB>
                      <a:noFill/>
                    </a:lnB>
                    <a:noFill/>
                  </a:tcPr>
                </a:tc>
                <a:tc>
                  <a:txBody>
                    <a:bodyPr/>
                    <a:lstStyle/>
                    <a:p>
                      <a:pPr>
                        <a:buNone/>
                      </a:pPr>
                      <a:endParaRPr lang="en-US" sz="1100" b="1" kern="0" dirty="0">
                        <a:effectLst/>
                        <a:latin typeface="Calibri"/>
                      </a:endParaRPr>
                    </a:p>
                  </a:txBody>
                  <a:tcPr marL="68580" marR="68580" marT="0" marB="0" anchor="b">
                    <a:lnL>
                      <a:noFill/>
                    </a:lnL>
                    <a:lnR>
                      <a:noFill/>
                    </a:lnR>
                    <a:lnT>
                      <a:noFill/>
                    </a:lnT>
                    <a:lnB>
                      <a:noFill/>
                    </a:lnB>
                    <a:noFill/>
                  </a:tcPr>
                </a:tc>
                <a:extLst>
                  <a:ext uri="{0D108BD9-81ED-4DB2-BD59-A6C34878D82A}">
                    <a16:rowId xmlns:a16="http://schemas.microsoft.com/office/drawing/2014/main" val="3648469190"/>
                  </a:ext>
                </a:extLst>
              </a:tr>
              <a:tr h="282833">
                <a:tc>
                  <a:txBody>
                    <a:bodyPr/>
                    <a:lstStyle/>
                    <a:p>
                      <a:pPr>
                        <a:buNone/>
                      </a:pPr>
                      <a:endParaRPr lang="en-US">
                        <a:effectLst/>
                      </a:endParaRPr>
                    </a:p>
                  </a:txBody>
                  <a:tcPr marL="68580" marR="68580" marT="0" marB="0" anchor="b">
                    <a:lnL>
                      <a:noFill/>
                    </a:lnL>
                    <a:lnR>
                      <a:noFill/>
                    </a:lnR>
                    <a:lnT>
                      <a:noFill/>
                    </a:lnT>
                    <a:lnB>
                      <a:noFill/>
                    </a:lnB>
                    <a:noFill/>
                  </a:tcPr>
                </a:tc>
                <a:tc>
                  <a:txBody>
                    <a:bodyPr/>
                    <a:lstStyle/>
                    <a:p>
                      <a:pPr>
                        <a:buNone/>
                      </a:pPr>
                      <a:endParaRPr lang="en-US">
                        <a:effectLst/>
                      </a:endParaRPr>
                    </a:p>
                  </a:txBody>
                  <a:tcPr marL="68580" marR="68580" marT="0" marB="0" anchor="b">
                    <a:lnL>
                      <a:noFill/>
                    </a:lnL>
                    <a:lnR>
                      <a:noFill/>
                    </a:lnR>
                    <a:lnT>
                      <a:noFill/>
                    </a:lnT>
                    <a:lnB>
                      <a:noFill/>
                    </a:lnB>
                    <a:noFill/>
                  </a:tcPr>
                </a:tc>
                <a:extLst>
                  <a:ext uri="{0D108BD9-81ED-4DB2-BD59-A6C34878D82A}">
                    <a16:rowId xmlns:a16="http://schemas.microsoft.com/office/drawing/2014/main" val="4110304099"/>
                  </a:ext>
                </a:extLst>
              </a:tr>
              <a:tr h="172841">
                <a:tc>
                  <a:txBody>
                    <a:bodyPr/>
                    <a:lstStyle/>
                    <a:p>
                      <a:pPr>
                        <a:buNone/>
                      </a:pPr>
                      <a:endParaRPr lang="en-US" sz="1100" kern="0" dirty="0">
                        <a:solidFill>
                          <a:srgbClr val="000000"/>
                        </a:solidFill>
                        <a:effectLst/>
                        <a:latin typeface="Calibri"/>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434998994"/>
                  </a:ext>
                </a:extLst>
              </a:tr>
              <a:tr h="178593">
                <a:tc>
                  <a:txBody>
                    <a:bodyPr/>
                    <a:lstStyle/>
                    <a:p>
                      <a:pPr>
                        <a:buNone/>
                      </a:pPr>
                      <a:endParaRPr lang="en-US" sz="1100" kern="0" dirty="0">
                        <a:solidFill>
                          <a:srgbClr val="000000"/>
                        </a:solidFill>
                        <a:effectLst/>
                        <a:latin typeface="Calibri"/>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3583416842"/>
                  </a:ext>
                </a:extLst>
              </a:tr>
              <a:tr h="172841">
                <a:tc>
                  <a:txBody>
                    <a:bodyPr/>
                    <a:lstStyle/>
                    <a:p>
                      <a:pPr>
                        <a:buNone/>
                      </a:pPr>
                      <a:endParaRPr lang="en-US" sz="1100" kern="0" dirty="0">
                        <a:solidFill>
                          <a:srgbClr val="000000"/>
                        </a:solidFill>
                        <a:effectLst/>
                        <a:latin typeface="Calibri"/>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4172881006"/>
                  </a:ext>
                </a:extLst>
              </a:tr>
              <a:tr h="172841">
                <a:tc>
                  <a:txBody>
                    <a:bodyPr/>
                    <a:lstStyle/>
                    <a:p>
                      <a:pPr>
                        <a:buNone/>
                      </a:pPr>
                      <a:endParaRPr lang="en-US" sz="1100" kern="0" dirty="0">
                        <a:solidFill>
                          <a:srgbClr val="000000"/>
                        </a:solidFill>
                        <a:effectLst/>
                        <a:latin typeface="Calibri"/>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2935246474"/>
                  </a:ext>
                </a:extLst>
              </a:tr>
              <a:tr h="178593">
                <a:tc>
                  <a:txBody>
                    <a:bodyPr/>
                    <a:lstStyle/>
                    <a:p>
                      <a:pPr>
                        <a:buNone/>
                      </a:pPr>
                      <a:endParaRPr lang="en-US" sz="1100" kern="0" dirty="0">
                        <a:solidFill>
                          <a:srgbClr val="242424"/>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218253936"/>
                  </a:ext>
                </a:extLst>
              </a:tr>
              <a:tr h="172841">
                <a:tc>
                  <a:txBody>
                    <a:bodyPr/>
                    <a:lstStyle/>
                    <a:p>
                      <a:pPr>
                        <a:buNone/>
                      </a:pPr>
                      <a:endParaRPr lang="en-US" sz="1100" kern="0" dirty="0">
                        <a:solidFill>
                          <a:srgbClr val="242424"/>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1720430765"/>
                  </a:ext>
                </a:extLst>
              </a:tr>
              <a:tr h="172841">
                <a:tc>
                  <a:txBody>
                    <a:bodyPr/>
                    <a:lstStyle/>
                    <a:p>
                      <a:pPr>
                        <a:buNone/>
                      </a:pPr>
                      <a:endParaRPr lang="en-US" sz="1100" kern="0" dirty="0">
                        <a:solidFill>
                          <a:srgbClr val="242424"/>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2100439201"/>
                  </a:ext>
                </a:extLst>
              </a:tr>
              <a:tr h="172841">
                <a:tc>
                  <a:txBody>
                    <a:bodyPr/>
                    <a:lstStyle/>
                    <a:p>
                      <a:pPr>
                        <a:buNone/>
                      </a:pPr>
                      <a:endParaRPr lang="en-US" sz="1100" kern="0" dirty="0">
                        <a:solidFill>
                          <a:srgbClr val="000000"/>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1857101131"/>
                  </a:ext>
                </a:extLst>
              </a:tr>
              <a:tr h="292294">
                <a:tc>
                  <a:txBody>
                    <a:bodyPr/>
                    <a:lstStyle/>
                    <a:p>
                      <a:pPr>
                        <a:buNone/>
                      </a:pPr>
                      <a:endParaRPr lang="en-US" sz="1100" kern="0" dirty="0">
                        <a:solidFill>
                          <a:srgbClr val="242424"/>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1660602428"/>
                  </a:ext>
                </a:extLst>
              </a:tr>
              <a:tr h="172841">
                <a:tc>
                  <a:txBody>
                    <a:bodyPr/>
                    <a:lstStyle/>
                    <a:p>
                      <a:pPr>
                        <a:buNone/>
                      </a:pPr>
                      <a:endParaRPr lang="en-US" sz="1100" kern="0" dirty="0">
                        <a:solidFill>
                          <a:srgbClr val="242424"/>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4129254283"/>
                  </a:ext>
                </a:extLst>
              </a:tr>
              <a:tr h="172841">
                <a:tc>
                  <a:txBody>
                    <a:bodyPr/>
                    <a:lstStyle/>
                    <a:p>
                      <a:pPr>
                        <a:buNone/>
                      </a:pPr>
                      <a:endParaRPr lang="en-US" sz="1100" kern="0" dirty="0">
                        <a:solidFill>
                          <a:srgbClr val="242424"/>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12653113"/>
                  </a:ext>
                </a:extLst>
              </a:tr>
              <a:tr h="172841">
                <a:tc>
                  <a:txBody>
                    <a:bodyPr/>
                    <a:lstStyle/>
                    <a:p>
                      <a:pPr>
                        <a:buNone/>
                      </a:pPr>
                      <a:endParaRPr lang="en-US" sz="1100" kern="0" dirty="0">
                        <a:solidFill>
                          <a:srgbClr val="242424"/>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1114837131"/>
                  </a:ext>
                </a:extLst>
              </a:tr>
              <a:tr h="172841">
                <a:tc>
                  <a:txBody>
                    <a:bodyPr/>
                    <a:lstStyle/>
                    <a:p>
                      <a:pPr>
                        <a:buNone/>
                      </a:pPr>
                      <a:endParaRPr lang="en-US" sz="1100" kern="0" dirty="0">
                        <a:solidFill>
                          <a:srgbClr val="242424"/>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354055423"/>
                  </a:ext>
                </a:extLst>
              </a:tr>
              <a:tr h="282833">
                <a:tc>
                  <a:txBody>
                    <a:bodyPr/>
                    <a:lstStyle/>
                    <a:p>
                      <a:pPr>
                        <a:buNone/>
                      </a:pPr>
                      <a:endParaRPr lang="en-US" sz="1100" kern="0" dirty="0">
                        <a:solidFill>
                          <a:srgbClr val="242424"/>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3518684749"/>
                  </a:ext>
                </a:extLst>
              </a:tr>
              <a:tr h="172841">
                <a:tc>
                  <a:txBody>
                    <a:bodyPr/>
                    <a:lstStyle/>
                    <a:p>
                      <a:pPr>
                        <a:buNone/>
                      </a:pPr>
                      <a:endParaRPr lang="en-US" sz="1100" kern="0" dirty="0">
                        <a:solidFill>
                          <a:srgbClr val="000000"/>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1683490363"/>
                  </a:ext>
                </a:extLst>
              </a:tr>
              <a:tr h="282833">
                <a:tc>
                  <a:txBody>
                    <a:bodyPr/>
                    <a:lstStyle/>
                    <a:p>
                      <a:pPr>
                        <a:buNone/>
                      </a:pPr>
                      <a:endParaRPr lang="en-US" sz="1100" kern="0" dirty="0">
                        <a:solidFill>
                          <a:srgbClr val="000000"/>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242424"/>
                        </a:solidFill>
                        <a:effectLst/>
                        <a:latin typeface="Aptos Narrow"/>
                      </a:endParaRPr>
                    </a:p>
                  </a:txBody>
                  <a:tcPr marL="7620" marR="7620" marT="7620" marB="0" anchor="b">
                    <a:lnL>
                      <a:noFill/>
                    </a:lnL>
                    <a:lnR>
                      <a:noFill/>
                    </a:lnR>
                    <a:lnT>
                      <a:noFill/>
                    </a:lnT>
                    <a:lnB>
                      <a:noFill/>
                    </a:lnB>
                    <a:noFill/>
                  </a:tcPr>
                </a:tc>
                <a:extLst>
                  <a:ext uri="{0D108BD9-81ED-4DB2-BD59-A6C34878D82A}">
                    <a16:rowId xmlns:a16="http://schemas.microsoft.com/office/drawing/2014/main" val="3939818194"/>
                  </a:ext>
                </a:extLst>
              </a:tr>
              <a:tr h="172841">
                <a:tc>
                  <a:txBody>
                    <a:bodyPr/>
                    <a:lstStyle/>
                    <a:p>
                      <a:pPr>
                        <a:buNone/>
                      </a:pPr>
                      <a:endParaRPr lang="en-US" sz="1100" kern="0" dirty="0">
                        <a:solidFill>
                          <a:srgbClr val="242424"/>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1310157759"/>
                  </a:ext>
                </a:extLst>
              </a:tr>
              <a:tr h="282833">
                <a:tc>
                  <a:txBody>
                    <a:bodyPr/>
                    <a:lstStyle/>
                    <a:p>
                      <a:pPr>
                        <a:buNone/>
                      </a:pPr>
                      <a:endParaRPr lang="en-US" sz="1100" kern="0" dirty="0">
                        <a:solidFill>
                          <a:srgbClr val="000000"/>
                        </a:solidFill>
                        <a:effectLst/>
                        <a:latin typeface="Calibri"/>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742301018"/>
                  </a:ext>
                </a:extLst>
              </a:tr>
              <a:tr h="282833">
                <a:tc>
                  <a:txBody>
                    <a:bodyPr/>
                    <a:lstStyle/>
                    <a:p>
                      <a:pPr>
                        <a:buNone/>
                      </a:pPr>
                      <a:endParaRPr lang="en-US" sz="1100" kern="0" dirty="0">
                        <a:solidFill>
                          <a:srgbClr val="242424"/>
                        </a:solidFill>
                        <a:effectLst/>
                        <a:latin typeface="Aptos Narrow"/>
                        <a:cs typeface="Times New Roman"/>
                      </a:endParaRPr>
                    </a:p>
                  </a:txBody>
                  <a:tcPr marL="68580" marR="68580" marT="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Calibri"/>
                      </a:endParaRPr>
                    </a:p>
                  </a:txBody>
                  <a:tcPr marL="7620" marR="7620" marT="7620" marB="0" anchor="b">
                    <a:lnL>
                      <a:noFill/>
                    </a:lnL>
                    <a:lnR>
                      <a:noFill/>
                    </a:lnR>
                    <a:lnT>
                      <a:noFill/>
                    </a:lnT>
                    <a:lnB>
                      <a:noFill/>
                    </a:lnB>
                    <a:noFill/>
                  </a:tcPr>
                </a:tc>
                <a:extLst>
                  <a:ext uri="{0D108BD9-81ED-4DB2-BD59-A6C34878D82A}">
                    <a16:rowId xmlns:a16="http://schemas.microsoft.com/office/drawing/2014/main" val="1595884418"/>
                  </a:ext>
                </a:extLst>
              </a:tr>
              <a:tr h="282833">
                <a:tc>
                  <a:txBody>
                    <a:bodyPr/>
                    <a:lstStyle/>
                    <a:p>
                      <a:pPr>
                        <a:buNone/>
                      </a:pPr>
                      <a:endParaRPr lang="en-US">
                        <a:effectLst/>
                      </a:endParaRPr>
                    </a:p>
                  </a:txBody>
                  <a:tcPr marL="68580" marR="68580" marT="0" marB="0" anchor="b">
                    <a:lnL>
                      <a:noFill/>
                    </a:lnL>
                    <a:lnR>
                      <a:noFill/>
                    </a:lnR>
                    <a:lnT>
                      <a:noFill/>
                    </a:lnT>
                    <a:lnB>
                      <a:noFill/>
                    </a:lnB>
                    <a:noFill/>
                  </a:tcPr>
                </a:tc>
                <a:tc>
                  <a:txBody>
                    <a:bodyPr/>
                    <a:lstStyle/>
                    <a:p>
                      <a:pPr>
                        <a:buNone/>
                      </a:pPr>
                      <a:endParaRPr lang="en-US">
                        <a:effectLst/>
                      </a:endParaRPr>
                    </a:p>
                  </a:txBody>
                  <a:tcPr marL="68580" marR="68580" marT="0" marB="0" anchor="b">
                    <a:lnL>
                      <a:noFill/>
                    </a:lnL>
                    <a:lnR>
                      <a:noFill/>
                    </a:lnR>
                    <a:lnT>
                      <a:noFill/>
                    </a:lnT>
                    <a:lnB>
                      <a:noFill/>
                    </a:lnB>
                    <a:noFill/>
                  </a:tcPr>
                </a:tc>
                <a:extLst>
                  <a:ext uri="{0D108BD9-81ED-4DB2-BD59-A6C34878D82A}">
                    <a16:rowId xmlns:a16="http://schemas.microsoft.com/office/drawing/2014/main" val="4040821328"/>
                  </a:ext>
                </a:extLst>
              </a:tr>
              <a:tr h="282833">
                <a:tc>
                  <a:txBody>
                    <a:bodyPr/>
                    <a:lstStyle/>
                    <a:p>
                      <a:pPr>
                        <a:buNone/>
                      </a:pPr>
                      <a:endParaRPr lang="en-US">
                        <a:effectLst/>
                      </a:endParaRPr>
                    </a:p>
                  </a:txBody>
                  <a:tcPr marL="68580" marR="68580" marT="0" marB="0" anchor="b">
                    <a:lnL>
                      <a:noFill/>
                    </a:lnL>
                    <a:lnR>
                      <a:noFill/>
                    </a:lnR>
                    <a:lnT>
                      <a:noFill/>
                    </a:lnT>
                    <a:lnB>
                      <a:noFill/>
                    </a:lnB>
                    <a:noFill/>
                  </a:tcPr>
                </a:tc>
                <a:tc>
                  <a:txBody>
                    <a:bodyPr/>
                    <a:lstStyle/>
                    <a:p>
                      <a:pPr>
                        <a:buNone/>
                      </a:pPr>
                      <a:endParaRPr lang="en-US">
                        <a:effectLst/>
                      </a:endParaRPr>
                    </a:p>
                  </a:txBody>
                  <a:tcPr marL="68580" marR="68580" marT="0" marB="0" anchor="b">
                    <a:lnL>
                      <a:noFill/>
                    </a:lnL>
                    <a:lnR>
                      <a:noFill/>
                    </a:lnR>
                    <a:lnT>
                      <a:noFill/>
                    </a:lnT>
                    <a:lnB>
                      <a:noFill/>
                    </a:lnB>
                    <a:noFill/>
                  </a:tcPr>
                </a:tc>
                <a:extLst>
                  <a:ext uri="{0D108BD9-81ED-4DB2-BD59-A6C34878D82A}">
                    <a16:rowId xmlns:a16="http://schemas.microsoft.com/office/drawing/2014/main" val="2184892952"/>
                  </a:ext>
                </a:extLst>
              </a:tr>
            </a:tbl>
          </a:graphicData>
        </a:graphic>
      </p:graphicFrame>
    </p:spTree>
    <p:extLst>
      <p:ext uri="{BB962C8B-B14F-4D97-AF65-F5344CB8AC3E}">
        <p14:creationId xmlns:p14="http://schemas.microsoft.com/office/powerpoint/2010/main" val="3525536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MFHS Poppins">
      <a:majorFont>
        <a:latin typeface="Poppins"/>
        <a:ea typeface=""/>
        <a:cs typeface=""/>
      </a:majorFont>
      <a:minorFont>
        <a:latin typeface="Poppi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f8990c6-abbf-442e-a1c0-77bf0285365d">
      <Terms xmlns="http://schemas.microsoft.com/office/infopath/2007/PartnerControls"/>
    </lcf76f155ced4ddcb4097134ff3c332f>
    <TaxCatchAll xmlns="33fda230-91ed-48c7-8057-db1f8eac4c9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D3241E373346749824B30A497D7B102" ma:contentTypeVersion="18" ma:contentTypeDescription="Create a new document." ma:contentTypeScope="" ma:versionID="4d46c3b933872abb1ceb3f3ed1d635b4">
  <xsd:schema xmlns:xsd="http://www.w3.org/2001/XMLSchema" xmlns:xs="http://www.w3.org/2001/XMLSchema" xmlns:p="http://schemas.microsoft.com/office/2006/metadata/properties" xmlns:ns2="df8990c6-abbf-442e-a1c0-77bf0285365d" xmlns:ns3="33fda230-91ed-48c7-8057-db1f8eac4c92" targetNamespace="http://schemas.microsoft.com/office/2006/metadata/properties" ma:root="true" ma:fieldsID="31d4c8f6b1e491e546b6d6d19c09612f" ns2:_="" ns3:_="">
    <xsd:import namespace="df8990c6-abbf-442e-a1c0-77bf0285365d"/>
    <xsd:import namespace="33fda230-91ed-48c7-8057-db1f8eac4c9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8990c6-abbf-442e-a1c0-77bf028536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bb81dbe-ece4-41b8-9e0a-74c8543bf0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3fda230-91ed-48c7-8057-db1f8eac4c92"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6b61b929-4969-465c-9f26-cf149c35fea4}" ma:internalName="TaxCatchAll" ma:showField="CatchAllData" ma:web="33fda230-91ed-48c7-8057-db1f8eac4c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F738002-41F2-430E-A8D9-4B4214F2E204}">
  <ds:schemaRefs>
    <ds:schemaRef ds:uri="http://schemas.microsoft.com/sharepoint/v3/contenttype/forms"/>
  </ds:schemaRefs>
</ds:datastoreItem>
</file>

<file path=customXml/itemProps2.xml><?xml version="1.0" encoding="utf-8"?>
<ds:datastoreItem xmlns:ds="http://schemas.openxmlformats.org/officeDocument/2006/customXml" ds:itemID="{C310AD59-C1CE-4085-80FE-3B6BB2F7ACE5}">
  <ds:schemaRefs>
    <ds:schemaRef ds:uri="33fda230-91ed-48c7-8057-db1f8eac4c92"/>
    <ds:schemaRef ds:uri="df8990c6-abbf-442e-a1c0-77bf0285365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D97D897-469F-429E-A2FA-A7169DE013EF}">
  <ds:schemaRefs>
    <ds:schemaRef ds:uri="33fda230-91ed-48c7-8057-db1f8eac4c92"/>
    <ds:schemaRef ds:uri="df8990c6-abbf-442e-a1c0-77bf0285365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9</Slides>
  <Notes>1</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Northeast Regional Maternal Health Coalition</vt:lpstr>
      <vt:lpstr> Priority Team 2:   Supporting Behavioral Health And Substance Use Disorder Lens: People, Experience, and Stigma  </vt:lpstr>
      <vt:lpstr> Priority Team 2:   Supporting Behavioral Health And Substance Use Disorder Lens: People, Experience, and Stigma  </vt:lpstr>
      <vt:lpstr> Priority Team 2:   Supporting Behavioral Health And Substance Use Disorder Lens: People, Experience, and Stigma  </vt:lpstr>
      <vt:lpstr>Priority Team 2:   Supporting Behavioral Health And Substance Use Disorder Lens: People, Experience, and Stigma</vt:lpstr>
      <vt:lpstr>Priority Team 2:   Supporting Behavioral Health And Substance Use Disorder Lens: People, Experience, and Stigma</vt:lpstr>
      <vt:lpstr>Priority Team 2:   Supporting Behavioral Health And Substance Use Disorder Lens: People, Experience, and Stigma</vt:lpstr>
      <vt:lpstr>PowerPoint Presentation</vt:lpstr>
      <vt:lpstr>Thank You Priority Team 2  Coalition Committee Members!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Priority Team:   Supporting Behavioral Health And Substance Use Disorder Lens: People,Experience, and Stigma</dc:title>
  <dc:creator>Autumn Bohner</dc:creator>
  <cp:revision>14</cp:revision>
  <dcterms:created xsi:type="dcterms:W3CDTF">2026-03-04T15:34:51Z</dcterms:created>
  <dcterms:modified xsi:type="dcterms:W3CDTF">2026-06-09T19:33:15Z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0x0101008D3241E373346749824B30A497D7B102</vt:lpwstr>
  </property>
</Properties>
</file>