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3406" r:id="rId5"/>
    <p:sldId id="305" r:id="rId6"/>
    <p:sldId id="312" r:id="rId7"/>
    <p:sldId id="281" r:id="rId8"/>
    <p:sldId id="3416" r:id="rId9"/>
    <p:sldId id="3413" r:id="rId10"/>
    <p:sldId id="3410" r:id="rId11"/>
    <p:sldId id="3411" r:id="rId12"/>
    <p:sldId id="3412" r:id="rId13"/>
    <p:sldId id="3414" r:id="rId14"/>
    <p:sldId id="3422" r:id="rId15"/>
    <p:sldId id="3421" r:id="rId16"/>
    <p:sldId id="3423" r:id="rId17"/>
    <p:sldId id="316" r:id="rId18"/>
    <p:sldId id="3405" r:id="rId19"/>
    <p:sldId id="261" r:id="rId20"/>
    <p:sldId id="273" r:id="rId21"/>
    <p:sldId id="3400" r:id="rId22"/>
    <p:sldId id="3407" r:id="rId23"/>
    <p:sldId id="920" r:id="rId24"/>
    <p:sldId id="3426" r:id="rId25"/>
    <p:sldId id="3435" r:id="rId26"/>
    <p:sldId id="3428" r:id="rId27"/>
    <p:sldId id="3427" r:id="rId28"/>
    <p:sldId id="3430" r:id="rId29"/>
    <p:sldId id="320" r:id="rId30"/>
    <p:sldId id="3436" r:id="rId31"/>
    <p:sldId id="3424" r:id="rId32"/>
    <p:sldId id="3434" r:id="rId33"/>
    <p:sldId id="3437" r:id="rId34"/>
    <p:sldId id="271" r:id="rId35"/>
    <p:sldId id="911" r:id="rId36"/>
    <p:sldId id="274" r:id="rId37"/>
    <p:sldId id="389" r:id="rId38"/>
    <p:sldId id="275" r:id="rId39"/>
    <p:sldId id="899" r:id="rId40"/>
    <p:sldId id="3440" r:id="rId41"/>
    <p:sldId id="918" r:id="rId42"/>
    <p:sldId id="3441" r:id="rId43"/>
    <p:sldId id="3443" r:id="rId44"/>
    <p:sldId id="3442" r:id="rId45"/>
    <p:sldId id="3439" r:id="rId46"/>
    <p:sldId id="361" r:id="rId47"/>
    <p:sldId id="92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36CF7-BF43-4906-94AC-A2BF63AC59CA}" v="31" dt="2025-06-10T02:22:22.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sta Mehta" userId="7a9c5870-7c45-460b-9a90-e7473f8cdb60" providerId="ADAL" clId="{38336CF7-BF43-4906-94AC-A2BF63AC59CA}"/>
    <pc:docChg chg="undo custSel addSld delSld modSld sldOrd">
      <pc:chgData name="Aasta Mehta" userId="7a9c5870-7c45-460b-9a90-e7473f8cdb60" providerId="ADAL" clId="{38336CF7-BF43-4906-94AC-A2BF63AC59CA}" dt="2025-06-10T02:41:24.029" v="676" actId="20577"/>
      <pc:docMkLst>
        <pc:docMk/>
      </pc:docMkLst>
      <pc:sldChg chg="modSp mod">
        <pc:chgData name="Aasta Mehta" userId="7a9c5870-7c45-460b-9a90-e7473f8cdb60" providerId="ADAL" clId="{38336CF7-BF43-4906-94AC-A2BF63AC59CA}" dt="2025-06-10T02:25:28.032" v="675" actId="122"/>
        <pc:sldMkLst>
          <pc:docMk/>
          <pc:sldMk cId="3711949366" sldId="256"/>
        </pc:sldMkLst>
        <pc:spChg chg="mod">
          <ac:chgData name="Aasta Mehta" userId="7a9c5870-7c45-460b-9a90-e7473f8cdb60" providerId="ADAL" clId="{38336CF7-BF43-4906-94AC-A2BF63AC59CA}" dt="2025-06-10T02:25:28.032" v="675" actId="122"/>
          <ac:spMkLst>
            <pc:docMk/>
            <pc:sldMk cId="3711949366" sldId="256"/>
            <ac:spMk id="2" creationId="{3CB9C8C4-0347-B109-C5C2-858578865761}"/>
          </ac:spMkLst>
        </pc:spChg>
        <pc:spChg chg="mod">
          <ac:chgData name="Aasta Mehta" userId="7a9c5870-7c45-460b-9a90-e7473f8cdb60" providerId="ADAL" clId="{38336CF7-BF43-4906-94AC-A2BF63AC59CA}" dt="2025-06-10T01:34:02.800" v="304" actId="20577"/>
          <ac:spMkLst>
            <pc:docMk/>
            <pc:sldMk cId="3711949366" sldId="256"/>
            <ac:spMk id="3" creationId="{8018F89D-3BA9-99DF-69CA-FC505DBCB840}"/>
          </ac:spMkLst>
        </pc:spChg>
      </pc:sldChg>
      <pc:sldChg chg="addSp modSp add mod setBg">
        <pc:chgData name="Aasta Mehta" userId="7a9c5870-7c45-460b-9a90-e7473f8cdb60" providerId="ADAL" clId="{38336CF7-BF43-4906-94AC-A2BF63AC59CA}" dt="2025-06-10T02:10:01.859" v="577" actId="26606"/>
        <pc:sldMkLst>
          <pc:docMk/>
          <pc:sldMk cId="2493587935" sldId="271"/>
        </pc:sldMkLst>
        <pc:spChg chg="mod">
          <ac:chgData name="Aasta Mehta" userId="7a9c5870-7c45-460b-9a90-e7473f8cdb60" providerId="ADAL" clId="{38336CF7-BF43-4906-94AC-A2BF63AC59CA}" dt="2025-06-10T02:10:01.859" v="577" actId="26606"/>
          <ac:spMkLst>
            <pc:docMk/>
            <pc:sldMk cId="2493587935" sldId="271"/>
            <ac:spMk id="2" creationId="{F003D139-3711-4534-A26E-1982A88D91CC}"/>
          </ac:spMkLst>
        </pc:spChg>
        <pc:spChg chg="mod">
          <ac:chgData name="Aasta Mehta" userId="7a9c5870-7c45-460b-9a90-e7473f8cdb60" providerId="ADAL" clId="{38336CF7-BF43-4906-94AC-A2BF63AC59CA}" dt="2025-06-10T02:10:01.859" v="577" actId="26606"/>
          <ac:spMkLst>
            <pc:docMk/>
            <pc:sldMk cId="2493587935" sldId="271"/>
            <ac:spMk id="3" creationId="{BE4F077B-A760-4D62-AFE0-10409D1C3E63}"/>
          </ac:spMkLst>
        </pc:spChg>
        <pc:spChg chg="add">
          <ac:chgData name="Aasta Mehta" userId="7a9c5870-7c45-460b-9a90-e7473f8cdb60" providerId="ADAL" clId="{38336CF7-BF43-4906-94AC-A2BF63AC59CA}" dt="2025-06-10T02:10:01.859" v="577" actId="26606"/>
          <ac:spMkLst>
            <pc:docMk/>
            <pc:sldMk cId="2493587935" sldId="271"/>
            <ac:spMk id="8" creationId="{1B15ED52-F352-441B-82BF-E0EA34836D08}"/>
          </ac:spMkLst>
        </pc:spChg>
        <pc:spChg chg="add">
          <ac:chgData name="Aasta Mehta" userId="7a9c5870-7c45-460b-9a90-e7473f8cdb60" providerId="ADAL" clId="{38336CF7-BF43-4906-94AC-A2BF63AC59CA}" dt="2025-06-10T02:10:01.859" v="577" actId="26606"/>
          <ac:spMkLst>
            <pc:docMk/>
            <pc:sldMk cId="2493587935" sldId="271"/>
            <ac:spMk id="10" creationId="{3B2E3793-BFE6-45A2-9B7B-E18844431C99}"/>
          </ac:spMkLst>
        </pc:spChg>
        <pc:spChg chg="add">
          <ac:chgData name="Aasta Mehta" userId="7a9c5870-7c45-460b-9a90-e7473f8cdb60" providerId="ADAL" clId="{38336CF7-BF43-4906-94AC-A2BF63AC59CA}" dt="2025-06-10T02:10:01.859" v="577" actId="26606"/>
          <ac:spMkLst>
            <pc:docMk/>
            <pc:sldMk cId="2493587935" sldId="271"/>
            <ac:spMk id="12" creationId="{BC4C4868-CB8F-4AF9-9CDB-8108F2C19B67}"/>
          </ac:spMkLst>
        </pc:spChg>
        <pc:spChg chg="add">
          <ac:chgData name="Aasta Mehta" userId="7a9c5870-7c45-460b-9a90-e7473f8cdb60" providerId="ADAL" clId="{38336CF7-BF43-4906-94AC-A2BF63AC59CA}" dt="2025-06-10T02:10:01.859" v="577" actId="26606"/>
          <ac:spMkLst>
            <pc:docMk/>
            <pc:sldMk cId="2493587935" sldId="271"/>
            <ac:spMk id="14" creationId="{375E0459-6403-40CD-989D-56A4407CA12E}"/>
          </ac:spMkLst>
        </pc:spChg>
        <pc:spChg chg="add">
          <ac:chgData name="Aasta Mehta" userId="7a9c5870-7c45-460b-9a90-e7473f8cdb60" providerId="ADAL" clId="{38336CF7-BF43-4906-94AC-A2BF63AC59CA}" dt="2025-06-10T02:10:01.859" v="577" actId="26606"/>
          <ac:spMkLst>
            <pc:docMk/>
            <pc:sldMk cId="2493587935" sldId="271"/>
            <ac:spMk id="16" creationId="{53E5B1A8-3AC9-4BD1-9BBC-78CA94F2D1BA}"/>
          </ac:spMkLst>
        </pc:spChg>
      </pc:sldChg>
      <pc:sldChg chg="addSp delSp modSp add mod setBg">
        <pc:chgData name="Aasta Mehta" userId="7a9c5870-7c45-460b-9a90-e7473f8cdb60" providerId="ADAL" clId="{38336CF7-BF43-4906-94AC-A2BF63AC59CA}" dt="2025-06-10T02:13:36.890" v="597" actId="26606"/>
        <pc:sldMkLst>
          <pc:docMk/>
          <pc:sldMk cId="1668386553" sldId="274"/>
        </pc:sldMkLst>
        <pc:spChg chg="mod">
          <ac:chgData name="Aasta Mehta" userId="7a9c5870-7c45-460b-9a90-e7473f8cdb60" providerId="ADAL" clId="{38336CF7-BF43-4906-94AC-A2BF63AC59CA}" dt="2025-06-10T02:13:36.890" v="597" actId="26606"/>
          <ac:spMkLst>
            <pc:docMk/>
            <pc:sldMk cId="1668386553" sldId="274"/>
            <ac:spMk id="2" creationId="{9E349C28-3BD6-448A-8AB1-80500C198BEF}"/>
          </ac:spMkLst>
        </pc:spChg>
        <pc:spChg chg="mod">
          <ac:chgData name="Aasta Mehta" userId="7a9c5870-7c45-460b-9a90-e7473f8cdb60" providerId="ADAL" clId="{38336CF7-BF43-4906-94AC-A2BF63AC59CA}" dt="2025-06-10T02:13:36.890" v="597" actId="26606"/>
          <ac:spMkLst>
            <pc:docMk/>
            <pc:sldMk cId="1668386553" sldId="274"/>
            <ac:spMk id="3" creationId="{8962EE07-777F-4E9E-82E9-D084DA2D14AD}"/>
          </ac:spMkLst>
        </pc:spChg>
        <pc:spChg chg="add">
          <ac:chgData name="Aasta Mehta" userId="7a9c5870-7c45-460b-9a90-e7473f8cdb60" providerId="ADAL" clId="{38336CF7-BF43-4906-94AC-A2BF63AC59CA}" dt="2025-06-10T02:13:36.890" v="597" actId="26606"/>
          <ac:spMkLst>
            <pc:docMk/>
            <pc:sldMk cId="1668386553" sldId="274"/>
            <ac:spMk id="8" creationId="{1B15ED52-F352-441B-82BF-E0EA34836D08}"/>
          </ac:spMkLst>
        </pc:spChg>
        <pc:spChg chg="add">
          <ac:chgData name="Aasta Mehta" userId="7a9c5870-7c45-460b-9a90-e7473f8cdb60" providerId="ADAL" clId="{38336CF7-BF43-4906-94AC-A2BF63AC59CA}" dt="2025-06-10T02:13:36.890" v="597" actId="26606"/>
          <ac:spMkLst>
            <pc:docMk/>
            <pc:sldMk cId="1668386553" sldId="274"/>
            <ac:spMk id="10" creationId="{3B2E3793-BFE6-45A2-9B7B-E18844431C99}"/>
          </ac:spMkLst>
        </pc:spChg>
        <pc:spChg chg="add">
          <ac:chgData name="Aasta Mehta" userId="7a9c5870-7c45-460b-9a90-e7473f8cdb60" providerId="ADAL" clId="{38336CF7-BF43-4906-94AC-A2BF63AC59CA}" dt="2025-06-10T02:13:36.890" v="597" actId="26606"/>
          <ac:spMkLst>
            <pc:docMk/>
            <pc:sldMk cId="1668386553" sldId="274"/>
            <ac:spMk id="12" creationId="{BC4C4868-CB8F-4AF9-9CDB-8108F2C19B67}"/>
          </ac:spMkLst>
        </pc:spChg>
        <pc:spChg chg="add">
          <ac:chgData name="Aasta Mehta" userId="7a9c5870-7c45-460b-9a90-e7473f8cdb60" providerId="ADAL" clId="{38336CF7-BF43-4906-94AC-A2BF63AC59CA}" dt="2025-06-10T02:13:36.890" v="597" actId="26606"/>
          <ac:spMkLst>
            <pc:docMk/>
            <pc:sldMk cId="1668386553" sldId="274"/>
            <ac:spMk id="14" creationId="{375E0459-6403-40CD-989D-56A4407CA12E}"/>
          </ac:spMkLst>
        </pc:spChg>
        <pc:spChg chg="add">
          <ac:chgData name="Aasta Mehta" userId="7a9c5870-7c45-460b-9a90-e7473f8cdb60" providerId="ADAL" clId="{38336CF7-BF43-4906-94AC-A2BF63AC59CA}" dt="2025-06-10T02:13:36.890" v="597" actId="26606"/>
          <ac:spMkLst>
            <pc:docMk/>
            <pc:sldMk cId="1668386553" sldId="274"/>
            <ac:spMk id="16" creationId="{53E5B1A8-3AC9-4BD1-9BBC-78CA94F2D1BA}"/>
          </ac:spMkLst>
        </pc:spChg>
        <pc:picChg chg="del">
          <ac:chgData name="Aasta Mehta" userId="7a9c5870-7c45-460b-9a90-e7473f8cdb60" providerId="ADAL" clId="{38336CF7-BF43-4906-94AC-A2BF63AC59CA}" dt="2025-06-10T02:13:28.520" v="595" actId="478"/>
          <ac:picMkLst>
            <pc:docMk/>
            <pc:sldMk cId="1668386553" sldId="274"/>
            <ac:picMk id="4" creationId="{B4E890C6-DB52-40F1-ACBF-1E247C9FFA52}"/>
          </ac:picMkLst>
        </pc:picChg>
        <pc:picChg chg="del">
          <ac:chgData name="Aasta Mehta" userId="7a9c5870-7c45-460b-9a90-e7473f8cdb60" providerId="ADAL" clId="{38336CF7-BF43-4906-94AC-A2BF63AC59CA}" dt="2025-06-10T02:13:29.618" v="596" actId="478"/>
          <ac:picMkLst>
            <pc:docMk/>
            <pc:sldMk cId="1668386553" sldId="274"/>
            <ac:picMk id="5" creationId="{D1D6F05C-08F6-A630-C52D-B4C790910DD3}"/>
          </ac:picMkLst>
        </pc:picChg>
      </pc:sldChg>
      <pc:sldChg chg="addSp delSp modSp add mod setBg">
        <pc:chgData name="Aasta Mehta" userId="7a9c5870-7c45-460b-9a90-e7473f8cdb60" providerId="ADAL" clId="{38336CF7-BF43-4906-94AC-A2BF63AC59CA}" dt="2025-06-10T02:15:47.155" v="614" actId="26606"/>
        <pc:sldMkLst>
          <pc:docMk/>
          <pc:sldMk cId="2937085580" sldId="275"/>
        </pc:sldMkLst>
        <pc:spChg chg="mod">
          <ac:chgData name="Aasta Mehta" userId="7a9c5870-7c45-460b-9a90-e7473f8cdb60" providerId="ADAL" clId="{38336CF7-BF43-4906-94AC-A2BF63AC59CA}" dt="2025-06-10T02:15:47.155" v="614" actId="26606"/>
          <ac:spMkLst>
            <pc:docMk/>
            <pc:sldMk cId="2937085580" sldId="275"/>
            <ac:spMk id="2" creationId="{F8A3EB0D-6AEE-43B2-B71C-007BCEEDE745}"/>
          </ac:spMkLst>
        </pc:spChg>
        <pc:spChg chg="add del mod">
          <ac:chgData name="Aasta Mehta" userId="7a9c5870-7c45-460b-9a90-e7473f8cdb60" providerId="ADAL" clId="{38336CF7-BF43-4906-94AC-A2BF63AC59CA}" dt="2025-06-10T02:15:47.155" v="614" actId="26606"/>
          <ac:spMkLst>
            <pc:docMk/>
            <pc:sldMk cId="2937085580" sldId="275"/>
            <ac:spMk id="3" creationId="{8630E42C-ED47-41D1-8EDC-6A07897F0F5B}"/>
          </ac:spMkLst>
        </pc:spChg>
        <pc:spChg chg="add del">
          <ac:chgData name="Aasta Mehta" userId="7a9c5870-7c45-460b-9a90-e7473f8cdb60" providerId="ADAL" clId="{38336CF7-BF43-4906-94AC-A2BF63AC59CA}" dt="2025-06-10T02:15:31.359" v="611" actId="26606"/>
          <ac:spMkLst>
            <pc:docMk/>
            <pc:sldMk cId="2937085580" sldId="275"/>
            <ac:spMk id="8" creationId="{1B15ED52-F352-441B-82BF-E0EA34836D08}"/>
          </ac:spMkLst>
        </pc:spChg>
        <pc:spChg chg="add del">
          <ac:chgData name="Aasta Mehta" userId="7a9c5870-7c45-460b-9a90-e7473f8cdb60" providerId="ADAL" clId="{38336CF7-BF43-4906-94AC-A2BF63AC59CA}" dt="2025-06-10T02:15:25.711" v="609" actId="26606"/>
          <ac:spMkLst>
            <pc:docMk/>
            <pc:sldMk cId="2937085580" sldId="275"/>
            <ac:spMk id="9" creationId="{BACC6370-2D7E-4714-9D71-7542949D7D5D}"/>
          </ac:spMkLst>
        </pc:spChg>
        <pc:spChg chg="add del">
          <ac:chgData name="Aasta Mehta" userId="7a9c5870-7c45-460b-9a90-e7473f8cdb60" providerId="ADAL" clId="{38336CF7-BF43-4906-94AC-A2BF63AC59CA}" dt="2025-06-10T02:15:31.359" v="611" actId="26606"/>
          <ac:spMkLst>
            <pc:docMk/>
            <pc:sldMk cId="2937085580" sldId="275"/>
            <ac:spMk id="10" creationId="{3B2E3793-BFE6-45A2-9B7B-E18844431C99}"/>
          </ac:spMkLst>
        </pc:spChg>
        <pc:spChg chg="add del">
          <ac:chgData name="Aasta Mehta" userId="7a9c5870-7c45-460b-9a90-e7473f8cdb60" providerId="ADAL" clId="{38336CF7-BF43-4906-94AC-A2BF63AC59CA}" dt="2025-06-10T02:15:25.711" v="609" actId="26606"/>
          <ac:spMkLst>
            <pc:docMk/>
            <pc:sldMk cId="2937085580" sldId="275"/>
            <ac:spMk id="11" creationId="{F68B3F68-107C-434F-AA38-110D5EA91B85}"/>
          </ac:spMkLst>
        </pc:spChg>
        <pc:spChg chg="add del">
          <ac:chgData name="Aasta Mehta" userId="7a9c5870-7c45-460b-9a90-e7473f8cdb60" providerId="ADAL" clId="{38336CF7-BF43-4906-94AC-A2BF63AC59CA}" dt="2025-06-10T02:15:31.359" v="611" actId="26606"/>
          <ac:spMkLst>
            <pc:docMk/>
            <pc:sldMk cId="2937085580" sldId="275"/>
            <ac:spMk id="12" creationId="{BC4C4868-CB8F-4AF9-9CDB-8108F2C19B67}"/>
          </ac:spMkLst>
        </pc:spChg>
        <pc:spChg chg="add del">
          <ac:chgData name="Aasta Mehta" userId="7a9c5870-7c45-460b-9a90-e7473f8cdb60" providerId="ADAL" clId="{38336CF7-BF43-4906-94AC-A2BF63AC59CA}" dt="2025-06-10T02:15:25.711" v="609" actId="26606"/>
          <ac:spMkLst>
            <pc:docMk/>
            <pc:sldMk cId="2937085580" sldId="275"/>
            <ac:spMk id="13" creationId="{AAD0DBB9-1A4B-4391-81D4-CB19F9AB918A}"/>
          </ac:spMkLst>
        </pc:spChg>
        <pc:spChg chg="add del">
          <ac:chgData name="Aasta Mehta" userId="7a9c5870-7c45-460b-9a90-e7473f8cdb60" providerId="ADAL" clId="{38336CF7-BF43-4906-94AC-A2BF63AC59CA}" dt="2025-06-10T02:15:31.359" v="611" actId="26606"/>
          <ac:spMkLst>
            <pc:docMk/>
            <pc:sldMk cId="2937085580" sldId="275"/>
            <ac:spMk id="14" creationId="{375E0459-6403-40CD-989D-56A4407CA12E}"/>
          </ac:spMkLst>
        </pc:spChg>
        <pc:spChg chg="add del">
          <ac:chgData name="Aasta Mehta" userId="7a9c5870-7c45-460b-9a90-e7473f8cdb60" providerId="ADAL" clId="{38336CF7-BF43-4906-94AC-A2BF63AC59CA}" dt="2025-06-10T02:15:25.711" v="609" actId="26606"/>
          <ac:spMkLst>
            <pc:docMk/>
            <pc:sldMk cId="2937085580" sldId="275"/>
            <ac:spMk id="15" creationId="{063BBA22-50EA-4C4D-BE05-F1CE4E63AA56}"/>
          </ac:spMkLst>
        </pc:spChg>
        <pc:spChg chg="add del">
          <ac:chgData name="Aasta Mehta" userId="7a9c5870-7c45-460b-9a90-e7473f8cdb60" providerId="ADAL" clId="{38336CF7-BF43-4906-94AC-A2BF63AC59CA}" dt="2025-06-10T02:15:31.359" v="611" actId="26606"/>
          <ac:spMkLst>
            <pc:docMk/>
            <pc:sldMk cId="2937085580" sldId="275"/>
            <ac:spMk id="16" creationId="{53E5B1A8-3AC9-4BD1-9BBC-78CA94F2D1BA}"/>
          </ac:spMkLst>
        </pc:spChg>
        <pc:spChg chg="add del">
          <ac:chgData name="Aasta Mehta" userId="7a9c5870-7c45-460b-9a90-e7473f8cdb60" providerId="ADAL" clId="{38336CF7-BF43-4906-94AC-A2BF63AC59CA}" dt="2025-06-10T02:15:31.359" v="611" actId="26606"/>
          <ac:spMkLst>
            <pc:docMk/>
            <pc:sldMk cId="2937085580" sldId="275"/>
            <ac:spMk id="17" creationId="{8630E42C-ED47-41D1-8EDC-6A07897F0F5B}"/>
          </ac:spMkLst>
        </pc:spChg>
        <pc:spChg chg="add del">
          <ac:chgData name="Aasta Mehta" userId="7a9c5870-7c45-460b-9a90-e7473f8cdb60" providerId="ADAL" clId="{38336CF7-BF43-4906-94AC-A2BF63AC59CA}" dt="2025-06-10T02:15:47.145" v="613" actId="26606"/>
          <ac:spMkLst>
            <pc:docMk/>
            <pc:sldMk cId="2937085580" sldId="275"/>
            <ac:spMk id="19" creationId="{443F2ACA-E6D6-4028-82DD-F03C262D5DE6}"/>
          </ac:spMkLst>
        </pc:spChg>
        <pc:spChg chg="add del">
          <ac:chgData name="Aasta Mehta" userId="7a9c5870-7c45-460b-9a90-e7473f8cdb60" providerId="ADAL" clId="{38336CF7-BF43-4906-94AC-A2BF63AC59CA}" dt="2025-06-10T02:15:47.145" v="613" actId="26606"/>
          <ac:spMkLst>
            <pc:docMk/>
            <pc:sldMk cId="2937085580" sldId="275"/>
            <ac:spMk id="20" creationId="{BACC6370-2D7E-4714-9D71-7542949D7D5D}"/>
          </ac:spMkLst>
        </pc:spChg>
        <pc:spChg chg="add del">
          <ac:chgData name="Aasta Mehta" userId="7a9c5870-7c45-460b-9a90-e7473f8cdb60" providerId="ADAL" clId="{38336CF7-BF43-4906-94AC-A2BF63AC59CA}" dt="2025-06-10T02:15:47.145" v="613" actId="26606"/>
          <ac:spMkLst>
            <pc:docMk/>
            <pc:sldMk cId="2937085580" sldId="275"/>
            <ac:spMk id="21" creationId="{256B2C21-A230-48C0-8DF1-C46611373C44}"/>
          </ac:spMkLst>
        </pc:spChg>
        <pc:spChg chg="add del">
          <ac:chgData name="Aasta Mehta" userId="7a9c5870-7c45-460b-9a90-e7473f8cdb60" providerId="ADAL" clId="{38336CF7-BF43-4906-94AC-A2BF63AC59CA}" dt="2025-06-10T02:15:47.145" v="613" actId="26606"/>
          <ac:spMkLst>
            <pc:docMk/>
            <pc:sldMk cId="2937085580" sldId="275"/>
            <ac:spMk id="22" creationId="{3847E18C-932D-4C95-AABA-FEC7C9499AD7}"/>
          </ac:spMkLst>
        </pc:spChg>
        <pc:spChg chg="add del">
          <ac:chgData name="Aasta Mehta" userId="7a9c5870-7c45-460b-9a90-e7473f8cdb60" providerId="ADAL" clId="{38336CF7-BF43-4906-94AC-A2BF63AC59CA}" dt="2025-06-10T02:15:47.145" v="613" actId="26606"/>
          <ac:spMkLst>
            <pc:docMk/>
            <pc:sldMk cId="2937085580" sldId="275"/>
            <ac:spMk id="23" creationId="{3150CB11-0C61-439E-910F-5787759E72A0}"/>
          </ac:spMkLst>
        </pc:spChg>
        <pc:spChg chg="add del">
          <ac:chgData name="Aasta Mehta" userId="7a9c5870-7c45-460b-9a90-e7473f8cdb60" providerId="ADAL" clId="{38336CF7-BF43-4906-94AC-A2BF63AC59CA}" dt="2025-06-10T02:15:47.145" v="613" actId="26606"/>
          <ac:spMkLst>
            <pc:docMk/>
            <pc:sldMk cId="2937085580" sldId="275"/>
            <ac:spMk id="24" creationId="{43F8A58B-5155-44CE-A5FF-7647B47D0A7A}"/>
          </ac:spMkLst>
        </pc:spChg>
        <pc:spChg chg="add">
          <ac:chgData name="Aasta Mehta" userId="7a9c5870-7c45-460b-9a90-e7473f8cdb60" providerId="ADAL" clId="{38336CF7-BF43-4906-94AC-A2BF63AC59CA}" dt="2025-06-10T02:15:47.155" v="614" actId="26606"/>
          <ac:spMkLst>
            <pc:docMk/>
            <pc:sldMk cId="2937085580" sldId="275"/>
            <ac:spMk id="27" creationId="{1B15ED52-F352-441B-82BF-E0EA34836D08}"/>
          </ac:spMkLst>
        </pc:spChg>
        <pc:spChg chg="add">
          <ac:chgData name="Aasta Mehta" userId="7a9c5870-7c45-460b-9a90-e7473f8cdb60" providerId="ADAL" clId="{38336CF7-BF43-4906-94AC-A2BF63AC59CA}" dt="2025-06-10T02:15:47.155" v="614" actId="26606"/>
          <ac:spMkLst>
            <pc:docMk/>
            <pc:sldMk cId="2937085580" sldId="275"/>
            <ac:spMk id="28" creationId="{3B2E3793-BFE6-45A2-9B7B-E18844431C99}"/>
          </ac:spMkLst>
        </pc:spChg>
        <pc:spChg chg="add">
          <ac:chgData name="Aasta Mehta" userId="7a9c5870-7c45-460b-9a90-e7473f8cdb60" providerId="ADAL" clId="{38336CF7-BF43-4906-94AC-A2BF63AC59CA}" dt="2025-06-10T02:15:47.155" v="614" actId="26606"/>
          <ac:spMkLst>
            <pc:docMk/>
            <pc:sldMk cId="2937085580" sldId="275"/>
            <ac:spMk id="29" creationId="{BC4C4868-CB8F-4AF9-9CDB-8108F2C19B67}"/>
          </ac:spMkLst>
        </pc:spChg>
        <pc:spChg chg="add">
          <ac:chgData name="Aasta Mehta" userId="7a9c5870-7c45-460b-9a90-e7473f8cdb60" providerId="ADAL" clId="{38336CF7-BF43-4906-94AC-A2BF63AC59CA}" dt="2025-06-10T02:15:47.155" v="614" actId="26606"/>
          <ac:spMkLst>
            <pc:docMk/>
            <pc:sldMk cId="2937085580" sldId="275"/>
            <ac:spMk id="30" creationId="{375E0459-6403-40CD-989D-56A4407CA12E}"/>
          </ac:spMkLst>
        </pc:spChg>
        <pc:spChg chg="add">
          <ac:chgData name="Aasta Mehta" userId="7a9c5870-7c45-460b-9a90-e7473f8cdb60" providerId="ADAL" clId="{38336CF7-BF43-4906-94AC-A2BF63AC59CA}" dt="2025-06-10T02:15:47.155" v="614" actId="26606"/>
          <ac:spMkLst>
            <pc:docMk/>
            <pc:sldMk cId="2937085580" sldId="275"/>
            <ac:spMk id="31" creationId="{53E5B1A8-3AC9-4BD1-9BBC-78CA94F2D1BA}"/>
          </ac:spMkLst>
        </pc:spChg>
        <pc:spChg chg="add">
          <ac:chgData name="Aasta Mehta" userId="7a9c5870-7c45-460b-9a90-e7473f8cdb60" providerId="ADAL" clId="{38336CF7-BF43-4906-94AC-A2BF63AC59CA}" dt="2025-06-10T02:15:47.155" v="614" actId="26606"/>
          <ac:spMkLst>
            <pc:docMk/>
            <pc:sldMk cId="2937085580" sldId="275"/>
            <ac:spMk id="32" creationId="{8630E42C-ED47-41D1-8EDC-6A07897F0F5B}"/>
          </ac:spMkLst>
        </pc:spChg>
        <pc:graphicFrameChg chg="add del">
          <ac:chgData name="Aasta Mehta" userId="7a9c5870-7c45-460b-9a90-e7473f8cdb60" providerId="ADAL" clId="{38336CF7-BF43-4906-94AC-A2BF63AC59CA}" dt="2025-06-10T02:15:25.711" v="609" actId="26606"/>
          <ac:graphicFrameMkLst>
            <pc:docMk/>
            <pc:sldMk cId="2937085580" sldId="275"/>
            <ac:graphicFrameMk id="5" creationId="{7BF00A97-1EC6-DE86-BC02-024A44357D33}"/>
          </ac:graphicFrameMkLst>
        </pc:graphicFrameChg>
        <pc:graphicFrameChg chg="add del">
          <ac:chgData name="Aasta Mehta" userId="7a9c5870-7c45-460b-9a90-e7473f8cdb60" providerId="ADAL" clId="{38336CF7-BF43-4906-94AC-A2BF63AC59CA}" dt="2025-06-10T02:15:47.145" v="613" actId="26606"/>
          <ac:graphicFrameMkLst>
            <pc:docMk/>
            <pc:sldMk cId="2937085580" sldId="275"/>
            <ac:graphicFrameMk id="25" creationId="{11E80B9E-82FE-19A6-887E-AC6A4F593991}"/>
          </ac:graphicFrameMkLst>
        </pc:graphicFrameChg>
        <pc:picChg chg="del">
          <ac:chgData name="Aasta Mehta" userId="7a9c5870-7c45-460b-9a90-e7473f8cdb60" providerId="ADAL" clId="{38336CF7-BF43-4906-94AC-A2BF63AC59CA}" dt="2025-06-10T02:15:11.437" v="607" actId="478"/>
          <ac:picMkLst>
            <pc:docMk/>
            <pc:sldMk cId="2937085580" sldId="275"/>
            <ac:picMk id="4" creationId="{E06AEF1E-4E27-4D2C-ADAB-EEAB44148747}"/>
          </ac:picMkLst>
        </pc:picChg>
      </pc:sldChg>
      <pc:sldChg chg="modSp mod">
        <pc:chgData name="Aasta Mehta" userId="7a9c5870-7c45-460b-9a90-e7473f8cdb60" providerId="ADAL" clId="{38336CF7-BF43-4906-94AC-A2BF63AC59CA}" dt="2025-06-10T02:41:24.029" v="676" actId="20577"/>
        <pc:sldMkLst>
          <pc:docMk/>
          <pc:sldMk cId="2398151016" sldId="305"/>
        </pc:sldMkLst>
        <pc:spChg chg="mod">
          <ac:chgData name="Aasta Mehta" userId="7a9c5870-7c45-460b-9a90-e7473f8cdb60" providerId="ADAL" clId="{38336CF7-BF43-4906-94AC-A2BF63AC59CA}" dt="2025-06-10T02:41:24.029" v="676" actId="20577"/>
          <ac:spMkLst>
            <pc:docMk/>
            <pc:sldMk cId="2398151016" sldId="305"/>
            <ac:spMk id="3" creationId="{17F77B47-FCE8-4001-AEDB-BA39DA989350}"/>
          </ac:spMkLst>
        </pc:spChg>
      </pc:sldChg>
      <pc:sldChg chg="add del mod modShow">
        <pc:chgData name="Aasta Mehta" userId="7a9c5870-7c45-460b-9a90-e7473f8cdb60" providerId="ADAL" clId="{38336CF7-BF43-4906-94AC-A2BF63AC59CA}" dt="2025-06-10T01:38:25.254" v="307" actId="729"/>
        <pc:sldMkLst>
          <pc:docMk/>
          <pc:sldMk cId="2044701120" sldId="312"/>
        </pc:sldMkLst>
      </pc:sldChg>
      <pc:sldChg chg="del">
        <pc:chgData name="Aasta Mehta" userId="7a9c5870-7c45-460b-9a90-e7473f8cdb60" providerId="ADAL" clId="{38336CF7-BF43-4906-94AC-A2BF63AC59CA}" dt="2025-06-10T01:48:04.267" v="330" actId="2696"/>
        <pc:sldMkLst>
          <pc:docMk/>
          <pc:sldMk cId="4203452984" sldId="317"/>
        </pc:sldMkLst>
      </pc:sldChg>
      <pc:sldChg chg="addSp delSp modSp add mod setBg">
        <pc:chgData name="Aasta Mehta" userId="7a9c5870-7c45-460b-9a90-e7473f8cdb60" providerId="ADAL" clId="{38336CF7-BF43-4906-94AC-A2BF63AC59CA}" dt="2025-06-10T02:14:35.128" v="603" actId="14100"/>
        <pc:sldMkLst>
          <pc:docMk/>
          <pc:sldMk cId="1320539968" sldId="389"/>
        </pc:sldMkLst>
        <pc:spChg chg="mod">
          <ac:chgData name="Aasta Mehta" userId="7a9c5870-7c45-460b-9a90-e7473f8cdb60" providerId="ADAL" clId="{38336CF7-BF43-4906-94AC-A2BF63AC59CA}" dt="2025-06-10T02:14:35.128" v="603" actId="14100"/>
          <ac:spMkLst>
            <pc:docMk/>
            <pc:sldMk cId="1320539968" sldId="389"/>
            <ac:spMk id="2" creationId="{58069D5F-D0DA-4F0E-808C-77B0F96CB642}"/>
          </ac:spMkLst>
        </pc:spChg>
        <pc:spChg chg="mod ord">
          <ac:chgData name="Aasta Mehta" userId="7a9c5870-7c45-460b-9a90-e7473f8cdb60" providerId="ADAL" clId="{38336CF7-BF43-4906-94AC-A2BF63AC59CA}" dt="2025-06-10T02:14:29.645" v="602" actId="26606"/>
          <ac:spMkLst>
            <pc:docMk/>
            <pc:sldMk cId="1320539968" sldId="389"/>
            <ac:spMk id="3" creationId="{59C0C654-2A45-4475-A667-C24B825EA48F}"/>
          </ac:spMkLst>
        </pc:spChg>
        <pc:spChg chg="add del">
          <ac:chgData name="Aasta Mehta" userId="7a9c5870-7c45-460b-9a90-e7473f8cdb60" providerId="ADAL" clId="{38336CF7-BF43-4906-94AC-A2BF63AC59CA}" dt="2025-06-10T02:14:29.645" v="602" actId="26606"/>
          <ac:spMkLst>
            <pc:docMk/>
            <pc:sldMk cId="1320539968" sldId="389"/>
            <ac:spMk id="11" creationId="{B712E947-0734-45F9-9C4F-41114EC3A33E}"/>
          </ac:spMkLst>
        </pc:spChg>
        <pc:spChg chg="add">
          <ac:chgData name="Aasta Mehta" userId="7a9c5870-7c45-460b-9a90-e7473f8cdb60" providerId="ADAL" clId="{38336CF7-BF43-4906-94AC-A2BF63AC59CA}" dt="2025-06-10T02:14:29.645" v="602" actId="26606"/>
          <ac:spMkLst>
            <pc:docMk/>
            <pc:sldMk cId="1320539968" sldId="389"/>
            <ac:spMk id="21" creationId="{12609869-9E80-471B-A487-A53288E0E791}"/>
          </ac:spMkLst>
        </pc:spChg>
        <pc:spChg chg="add">
          <ac:chgData name="Aasta Mehta" userId="7a9c5870-7c45-460b-9a90-e7473f8cdb60" providerId="ADAL" clId="{38336CF7-BF43-4906-94AC-A2BF63AC59CA}" dt="2025-06-10T02:14:29.645" v="602" actId="26606"/>
          <ac:spMkLst>
            <pc:docMk/>
            <pc:sldMk cId="1320539968" sldId="389"/>
            <ac:spMk id="23" creationId="{7004738A-9D34-43E8-97D2-CA0EED4F8BE0}"/>
          </ac:spMkLst>
        </pc:spChg>
        <pc:spChg chg="add">
          <ac:chgData name="Aasta Mehta" userId="7a9c5870-7c45-460b-9a90-e7473f8cdb60" providerId="ADAL" clId="{38336CF7-BF43-4906-94AC-A2BF63AC59CA}" dt="2025-06-10T02:14:29.645" v="602" actId="26606"/>
          <ac:spMkLst>
            <pc:docMk/>
            <pc:sldMk cId="1320539968" sldId="389"/>
            <ac:spMk id="25" creationId="{B8B8D07F-F13E-443E-BA68-2D26672D76B9}"/>
          </ac:spMkLst>
        </pc:spChg>
        <pc:spChg chg="add">
          <ac:chgData name="Aasta Mehta" userId="7a9c5870-7c45-460b-9a90-e7473f8cdb60" providerId="ADAL" clId="{38336CF7-BF43-4906-94AC-A2BF63AC59CA}" dt="2025-06-10T02:14:29.645" v="602" actId="26606"/>
          <ac:spMkLst>
            <pc:docMk/>
            <pc:sldMk cId="1320539968" sldId="389"/>
            <ac:spMk id="27" creationId="{2813A4FA-24A5-41ED-A534-3807D1B2F344}"/>
          </ac:spMkLst>
        </pc:spChg>
        <pc:spChg chg="add">
          <ac:chgData name="Aasta Mehta" userId="7a9c5870-7c45-460b-9a90-e7473f8cdb60" providerId="ADAL" clId="{38336CF7-BF43-4906-94AC-A2BF63AC59CA}" dt="2025-06-10T02:14:29.645" v="602" actId="26606"/>
          <ac:spMkLst>
            <pc:docMk/>
            <pc:sldMk cId="1320539968" sldId="389"/>
            <ac:spMk id="29" creationId="{C3944F27-CA70-4E84-A51A-E6BF89558979}"/>
          </ac:spMkLst>
        </pc:spChg>
        <pc:grpChg chg="add del">
          <ac:chgData name="Aasta Mehta" userId="7a9c5870-7c45-460b-9a90-e7473f8cdb60" providerId="ADAL" clId="{38336CF7-BF43-4906-94AC-A2BF63AC59CA}" dt="2025-06-10T02:14:29.645" v="602" actId="26606"/>
          <ac:grpSpMkLst>
            <pc:docMk/>
            <pc:sldMk cId="1320539968" sldId="389"/>
            <ac:grpSpMk id="13" creationId="{12B3290A-D3BF-4B87-B55B-FD9A98B49727}"/>
          </ac:grpSpMkLst>
        </pc:grpChg>
        <pc:picChg chg="del mod">
          <ac:chgData name="Aasta Mehta" userId="7a9c5870-7c45-460b-9a90-e7473f8cdb60" providerId="ADAL" clId="{38336CF7-BF43-4906-94AC-A2BF63AC59CA}" dt="2025-06-10T02:14:23.835" v="601" actId="478"/>
          <ac:picMkLst>
            <pc:docMk/>
            <pc:sldMk cId="1320539968" sldId="389"/>
            <ac:picMk id="4" creationId="{C3FC7447-9472-07E5-9FAD-8B93576BC04A}"/>
          </ac:picMkLst>
        </pc:picChg>
        <pc:picChg chg="mod ord">
          <ac:chgData name="Aasta Mehta" userId="7a9c5870-7c45-460b-9a90-e7473f8cdb60" providerId="ADAL" clId="{38336CF7-BF43-4906-94AC-A2BF63AC59CA}" dt="2025-06-10T02:14:29.645" v="602" actId="26606"/>
          <ac:picMkLst>
            <pc:docMk/>
            <pc:sldMk cId="1320539968" sldId="389"/>
            <ac:picMk id="6" creationId="{E43BEAF1-BB31-4F9C-B5F2-667E9BC55320}"/>
          </ac:picMkLst>
        </pc:picChg>
      </pc:sldChg>
      <pc:sldChg chg="addSp delSp modSp add mod setBg">
        <pc:chgData name="Aasta Mehta" userId="7a9c5870-7c45-460b-9a90-e7473f8cdb60" providerId="ADAL" clId="{38336CF7-BF43-4906-94AC-A2BF63AC59CA}" dt="2025-06-10T02:16:23.230" v="617" actId="26606"/>
        <pc:sldMkLst>
          <pc:docMk/>
          <pc:sldMk cId="339343500" sldId="899"/>
        </pc:sldMkLst>
        <pc:spChg chg="mod">
          <ac:chgData name="Aasta Mehta" userId="7a9c5870-7c45-460b-9a90-e7473f8cdb60" providerId="ADAL" clId="{38336CF7-BF43-4906-94AC-A2BF63AC59CA}" dt="2025-06-10T02:16:23.230" v="617" actId="26606"/>
          <ac:spMkLst>
            <pc:docMk/>
            <pc:sldMk cId="339343500" sldId="899"/>
            <ac:spMk id="2" creationId="{0DB391A3-47CB-B99B-66C9-A6A43CC79A7B}"/>
          </ac:spMkLst>
        </pc:spChg>
        <pc:spChg chg="add">
          <ac:chgData name="Aasta Mehta" userId="7a9c5870-7c45-460b-9a90-e7473f8cdb60" providerId="ADAL" clId="{38336CF7-BF43-4906-94AC-A2BF63AC59CA}" dt="2025-06-10T02:16:23.230" v="617" actId="26606"/>
          <ac:spMkLst>
            <pc:docMk/>
            <pc:sldMk cId="339343500" sldId="899"/>
            <ac:spMk id="10" creationId="{A8384FB5-9ADC-4DDC-881B-597D56F5B15D}"/>
          </ac:spMkLst>
        </pc:spChg>
        <pc:spChg chg="add">
          <ac:chgData name="Aasta Mehta" userId="7a9c5870-7c45-460b-9a90-e7473f8cdb60" providerId="ADAL" clId="{38336CF7-BF43-4906-94AC-A2BF63AC59CA}" dt="2025-06-10T02:16:23.230" v="617" actId="26606"/>
          <ac:spMkLst>
            <pc:docMk/>
            <pc:sldMk cId="339343500" sldId="899"/>
            <ac:spMk id="12" creationId="{1199E1B1-A8C0-4FE8-A5A8-1CB41D69F857}"/>
          </ac:spMkLst>
        </pc:spChg>
        <pc:spChg chg="add">
          <ac:chgData name="Aasta Mehta" userId="7a9c5870-7c45-460b-9a90-e7473f8cdb60" providerId="ADAL" clId="{38336CF7-BF43-4906-94AC-A2BF63AC59CA}" dt="2025-06-10T02:16:23.230" v="617" actId="26606"/>
          <ac:spMkLst>
            <pc:docMk/>
            <pc:sldMk cId="339343500" sldId="899"/>
            <ac:spMk id="14" creationId="{84A8DE83-DE75-4B41-9DB4-A7EC0B0DEC0B}"/>
          </ac:spMkLst>
        </pc:spChg>
        <pc:spChg chg="add">
          <ac:chgData name="Aasta Mehta" userId="7a9c5870-7c45-460b-9a90-e7473f8cdb60" providerId="ADAL" clId="{38336CF7-BF43-4906-94AC-A2BF63AC59CA}" dt="2025-06-10T02:16:23.230" v="617" actId="26606"/>
          <ac:spMkLst>
            <pc:docMk/>
            <pc:sldMk cId="339343500" sldId="899"/>
            <ac:spMk id="16" creationId="{A7009A0A-BEF5-4EAC-AF15-E4F9F002E239}"/>
          </ac:spMkLst>
        </pc:spChg>
        <pc:picChg chg="del">
          <ac:chgData name="Aasta Mehta" userId="7a9c5870-7c45-460b-9a90-e7473f8cdb60" providerId="ADAL" clId="{38336CF7-BF43-4906-94AC-A2BF63AC59CA}" dt="2025-06-10T02:16:19.916" v="616" actId="478"/>
          <ac:picMkLst>
            <pc:docMk/>
            <pc:sldMk cId="339343500" sldId="899"/>
            <ac:picMk id="3" creationId="{18409668-F504-204B-D8AF-63EFC2F75267}"/>
          </ac:picMkLst>
        </pc:picChg>
        <pc:picChg chg="mod">
          <ac:chgData name="Aasta Mehta" userId="7a9c5870-7c45-460b-9a90-e7473f8cdb60" providerId="ADAL" clId="{38336CF7-BF43-4906-94AC-A2BF63AC59CA}" dt="2025-06-10T02:16:23.230" v="617" actId="26606"/>
          <ac:picMkLst>
            <pc:docMk/>
            <pc:sldMk cId="339343500" sldId="899"/>
            <ac:picMk id="5" creationId="{E045A054-9881-99EE-DFF1-C6E88F3749B0}"/>
          </ac:picMkLst>
        </pc:picChg>
      </pc:sldChg>
      <pc:sldChg chg="addSp delSp modSp add mod modTransition delAnim modAnim">
        <pc:chgData name="Aasta Mehta" userId="7a9c5870-7c45-460b-9a90-e7473f8cdb60" providerId="ADAL" clId="{38336CF7-BF43-4906-94AC-A2BF63AC59CA}" dt="2025-06-10T02:12:23.284" v="592"/>
        <pc:sldMkLst>
          <pc:docMk/>
          <pc:sldMk cId="2788401693" sldId="911"/>
        </pc:sldMkLst>
        <pc:picChg chg="add del mod">
          <ac:chgData name="Aasta Mehta" userId="7a9c5870-7c45-460b-9a90-e7473f8cdb60" providerId="ADAL" clId="{38336CF7-BF43-4906-94AC-A2BF63AC59CA}" dt="2025-06-10T02:11:32.316" v="583" actId="478"/>
          <ac:picMkLst>
            <pc:docMk/>
            <pc:sldMk cId="2788401693" sldId="911"/>
            <ac:picMk id="3" creationId="{F15EE92D-F8B9-C36F-56EB-C1408273D500}"/>
          </ac:picMkLst>
        </pc:picChg>
        <pc:picChg chg="add mod">
          <ac:chgData name="Aasta Mehta" userId="7a9c5870-7c45-460b-9a90-e7473f8cdb60" providerId="ADAL" clId="{38336CF7-BF43-4906-94AC-A2BF63AC59CA}" dt="2025-06-10T02:11:56.335" v="587" actId="1076"/>
          <ac:picMkLst>
            <pc:docMk/>
            <pc:sldMk cId="2788401693" sldId="911"/>
            <ac:picMk id="4" creationId="{0FE13654-5DA6-9315-B41F-7A63E988EFDA}"/>
          </ac:picMkLst>
        </pc:picChg>
        <pc:picChg chg="del">
          <ac:chgData name="Aasta Mehta" userId="7a9c5870-7c45-460b-9a90-e7473f8cdb60" providerId="ADAL" clId="{38336CF7-BF43-4906-94AC-A2BF63AC59CA}" dt="2025-06-10T02:11:03.549" v="579" actId="478"/>
          <ac:picMkLst>
            <pc:docMk/>
            <pc:sldMk cId="2788401693" sldId="911"/>
            <ac:picMk id="13" creationId="{92694AEF-A97C-D9BB-77F2-0ECF0DD2BC68}"/>
          </ac:picMkLst>
        </pc:picChg>
      </pc:sldChg>
      <pc:sldChg chg="addSp delSp modSp add mod setBg">
        <pc:chgData name="Aasta Mehta" userId="7a9c5870-7c45-460b-9a90-e7473f8cdb60" providerId="ADAL" clId="{38336CF7-BF43-4906-94AC-A2BF63AC59CA}" dt="2025-06-10T02:17:41.920" v="625" actId="26606"/>
        <pc:sldMkLst>
          <pc:docMk/>
          <pc:sldMk cId="3161404564" sldId="918"/>
        </pc:sldMkLst>
        <pc:spChg chg="mod">
          <ac:chgData name="Aasta Mehta" userId="7a9c5870-7c45-460b-9a90-e7473f8cdb60" providerId="ADAL" clId="{38336CF7-BF43-4906-94AC-A2BF63AC59CA}" dt="2025-06-10T02:17:41.920" v="625" actId="26606"/>
          <ac:spMkLst>
            <pc:docMk/>
            <pc:sldMk cId="3161404564" sldId="918"/>
            <ac:spMk id="2" creationId="{F6D4B038-8BFB-CEBE-A6DF-227F906B8FC4}"/>
          </ac:spMkLst>
        </pc:spChg>
        <pc:spChg chg="del">
          <ac:chgData name="Aasta Mehta" userId="7a9c5870-7c45-460b-9a90-e7473f8cdb60" providerId="ADAL" clId="{38336CF7-BF43-4906-94AC-A2BF63AC59CA}" dt="2025-06-10T02:17:41.920" v="625" actId="26606"/>
          <ac:spMkLst>
            <pc:docMk/>
            <pc:sldMk cId="3161404564" sldId="918"/>
            <ac:spMk id="3" creationId="{6A38AE5B-4085-3099-7350-43A328D4DBD6}"/>
          </ac:spMkLst>
        </pc:spChg>
        <pc:spChg chg="add">
          <ac:chgData name="Aasta Mehta" userId="7a9c5870-7c45-460b-9a90-e7473f8cdb60" providerId="ADAL" clId="{38336CF7-BF43-4906-94AC-A2BF63AC59CA}" dt="2025-06-10T02:17:41.920" v="625" actId="26606"/>
          <ac:spMkLst>
            <pc:docMk/>
            <pc:sldMk cId="3161404564" sldId="918"/>
            <ac:spMk id="9" creationId="{BACC6370-2D7E-4714-9D71-7542949D7D5D}"/>
          </ac:spMkLst>
        </pc:spChg>
        <pc:spChg chg="add">
          <ac:chgData name="Aasta Mehta" userId="7a9c5870-7c45-460b-9a90-e7473f8cdb60" providerId="ADAL" clId="{38336CF7-BF43-4906-94AC-A2BF63AC59CA}" dt="2025-06-10T02:17:41.920" v="625" actId="26606"/>
          <ac:spMkLst>
            <pc:docMk/>
            <pc:sldMk cId="3161404564" sldId="918"/>
            <ac:spMk id="11" creationId="{256B2C21-A230-48C0-8DF1-C46611373C44}"/>
          </ac:spMkLst>
        </pc:spChg>
        <pc:spChg chg="add">
          <ac:chgData name="Aasta Mehta" userId="7a9c5870-7c45-460b-9a90-e7473f8cdb60" providerId="ADAL" clId="{38336CF7-BF43-4906-94AC-A2BF63AC59CA}" dt="2025-06-10T02:17:41.920" v="625" actId="26606"/>
          <ac:spMkLst>
            <pc:docMk/>
            <pc:sldMk cId="3161404564" sldId="918"/>
            <ac:spMk id="13" creationId="{3847E18C-932D-4C95-AABA-FEC7C9499AD7}"/>
          </ac:spMkLst>
        </pc:spChg>
        <pc:spChg chg="add">
          <ac:chgData name="Aasta Mehta" userId="7a9c5870-7c45-460b-9a90-e7473f8cdb60" providerId="ADAL" clId="{38336CF7-BF43-4906-94AC-A2BF63AC59CA}" dt="2025-06-10T02:17:41.920" v="625" actId="26606"/>
          <ac:spMkLst>
            <pc:docMk/>
            <pc:sldMk cId="3161404564" sldId="918"/>
            <ac:spMk id="15" creationId="{3150CB11-0C61-439E-910F-5787759E72A0}"/>
          </ac:spMkLst>
        </pc:spChg>
        <pc:spChg chg="add">
          <ac:chgData name="Aasta Mehta" userId="7a9c5870-7c45-460b-9a90-e7473f8cdb60" providerId="ADAL" clId="{38336CF7-BF43-4906-94AC-A2BF63AC59CA}" dt="2025-06-10T02:17:41.920" v="625" actId="26606"/>
          <ac:spMkLst>
            <pc:docMk/>
            <pc:sldMk cId="3161404564" sldId="918"/>
            <ac:spMk id="17" creationId="{43F8A58B-5155-44CE-A5FF-7647B47D0A7A}"/>
          </ac:spMkLst>
        </pc:spChg>
        <pc:spChg chg="add">
          <ac:chgData name="Aasta Mehta" userId="7a9c5870-7c45-460b-9a90-e7473f8cdb60" providerId="ADAL" clId="{38336CF7-BF43-4906-94AC-A2BF63AC59CA}" dt="2025-06-10T02:17:41.920" v="625" actId="26606"/>
          <ac:spMkLst>
            <pc:docMk/>
            <pc:sldMk cId="3161404564" sldId="918"/>
            <ac:spMk id="19" creationId="{443F2ACA-E6D6-4028-82DD-F03C262D5DE6}"/>
          </ac:spMkLst>
        </pc:spChg>
        <pc:graphicFrameChg chg="add">
          <ac:chgData name="Aasta Mehta" userId="7a9c5870-7c45-460b-9a90-e7473f8cdb60" providerId="ADAL" clId="{38336CF7-BF43-4906-94AC-A2BF63AC59CA}" dt="2025-06-10T02:17:41.920" v="625" actId="26606"/>
          <ac:graphicFrameMkLst>
            <pc:docMk/>
            <pc:sldMk cId="3161404564" sldId="918"/>
            <ac:graphicFrameMk id="5" creationId="{72B417AB-AE88-160A-FCF2-55CEC47D61C4}"/>
          </ac:graphicFrameMkLst>
        </pc:graphicFrameChg>
        <pc:picChg chg="del">
          <ac:chgData name="Aasta Mehta" userId="7a9c5870-7c45-460b-9a90-e7473f8cdb60" providerId="ADAL" clId="{38336CF7-BF43-4906-94AC-A2BF63AC59CA}" dt="2025-06-10T02:17:33.161" v="624" actId="478"/>
          <ac:picMkLst>
            <pc:docMk/>
            <pc:sldMk cId="3161404564" sldId="918"/>
            <ac:picMk id="4" creationId="{011A5213-36D1-F6AA-E7C5-18167595BEA4}"/>
          </ac:picMkLst>
        </pc:picChg>
      </pc:sldChg>
      <pc:sldChg chg="add del">
        <pc:chgData name="Aasta Mehta" userId="7a9c5870-7c45-460b-9a90-e7473f8cdb60" providerId="ADAL" clId="{38336CF7-BF43-4906-94AC-A2BF63AC59CA}" dt="2025-06-10T02:19:15.112" v="648" actId="2696"/>
        <pc:sldMkLst>
          <pc:docMk/>
          <pc:sldMk cId="756155785" sldId="919"/>
        </pc:sldMkLst>
      </pc:sldChg>
      <pc:sldChg chg="delSp mod">
        <pc:chgData name="Aasta Mehta" userId="7a9c5870-7c45-460b-9a90-e7473f8cdb60" providerId="ADAL" clId="{38336CF7-BF43-4906-94AC-A2BF63AC59CA}" dt="2025-06-10T01:40:24.287" v="308" actId="478"/>
        <pc:sldMkLst>
          <pc:docMk/>
          <pc:sldMk cId="3840933255" sldId="3405"/>
        </pc:sldMkLst>
        <pc:spChg chg="del">
          <ac:chgData name="Aasta Mehta" userId="7a9c5870-7c45-460b-9a90-e7473f8cdb60" providerId="ADAL" clId="{38336CF7-BF43-4906-94AC-A2BF63AC59CA}" dt="2025-06-10T01:40:24.287" v="308" actId="478"/>
          <ac:spMkLst>
            <pc:docMk/>
            <pc:sldMk cId="3840933255" sldId="3405"/>
            <ac:spMk id="3" creationId="{9C25832E-9D9D-5772-6F48-6C9D57EE2314}"/>
          </ac:spMkLst>
        </pc:spChg>
      </pc:sldChg>
      <pc:sldChg chg="del">
        <pc:chgData name="Aasta Mehta" userId="7a9c5870-7c45-460b-9a90-e7473f8cdb60" providerId="ADAL" clId="{38336CF7-BF43-4906-94AC-A2BF63AC59CA}" dt="2025-06-10T01:48:13.481" v="331" actId="2696"/>
        <pc:sldMkLst>
          <pc:docMk/>
          <pc:sldMk cId="3803993833" sldId="3418"/>
        </pc:sldMkLst>
      </pc:sldChg>
      <pc:sldChg chg="del">
        <pc:chgData name="Aasta Mehta" userId="7a9c5870-7c45-460b-9a90-e7473f8cdb60" providerId="ADAL" clId="{38336CF7-BF43-4906-94AC-A2BF63AC59CA}" dt="2025-06-10T01:48:16.607" v="332" actId="2696"/>
        <pc:sldMkLst>
          <pc:docMk/>
          <pc:sldMk cId="1374426987" sldId="3419"/>
        </pc:sldMkLst>
      </pc:sldChg>
      <pc:sldChg chg="del">
        <pc:chgData name="Aasta Mehta" userId="7a9c5870-7c45-460b-9a90-e7473f8cdb60" providerId="ADAL" clId="{38336CF7-BF43-4906-94AC-A2BF63AC59CA}" dt="2025-06-10T01:48:43.297" v="333" actId="2696"/>
        <pc:sldMkLst>
          <pc:docMk/>
          <pc:sldMk cId="3472002406" sldId="3420"/>
        </pc:sldMkLst>
      </pc:sldChg>
      <pc:sldChg chg="del">
        <pc:chgData name="Aasta Mehta" userId="7a9c5870-7c45-460b-9a90-e7473f8cdb60" providerId="ADAL" clId="{38336CF7-BF43-4906-94AC-A2BF63AC59CA}" dt="2025-06-10T01:45:23.313" v="310" actId="2696"/>
        <pc:sldMkLst>
          <pc:docMk/>
          <pc:sldMk cId="1207414549" sldId="3425"/>
        </pc:sldMkLst>
      </pc:sldChg>
      <pc:sldChg chg="ord">
        <pc:chgData name="Aasta Mehta" userId="7a9c5870-7c45-460b-9a90-e7473f8cdb60" providerId="ADAL" clId="{38336CF7-BF43-4906-94AC-A2BF63AC59CA}" dt="2025-06-10T01:11:54.299" v="49"/>
        <pc:sldMkLst>
          <pc:docMk/>
          <pc:sldMk cId="890411177" sldId="3428"/>
        </pc:sldMkLst>
      </pc:sldChg>
      <pc:sldChg chg="del">
        <pc:chgData name="Aasta Mehta" userId="7a9c5870-7c45-460b-9a90-e7473f8cdb60" providerId="ADAL" clId="{38336CF7-BF43-4906-94AC-A2BF63AC59CA}" dt="2025-06-10T01:48:01.331" v="329" actId="2696"/>
        <pc:sldMkLst>
          <pc:docMk/>
          <pc:sldMk cId="819698784" sldId="3429"/>
        </pc:sldMkLst>
      </pc:sldChg>
      <pc:sldChg chg="addSp delSp modSp new mod setBg">
        <pc:chgData name="Aasta Mehta" userId="7a9c5870-7c45-460b-9a90-e7473f8cdb60" providerId="ADAL" clId="{38336CF7-BF43-4906-94AC-A2BF63AC59CA}" dt="2025-06-10T02:04:27.537" v="437"/>
        <pc:sldMkLst>
          <pc:docMk/>
          <pc:sldMk cId="83880744" sldId="3430"/>
        </pc:sldMkLst>
        <pc:spChg chg="mod">
          <ac:chgData name="Aasta Mehta" userId="7a9c5870-7c45-460b-9a90-e7473f8cdb60" providerId="ADAL" clId="{38336CF7-BF43-4906-94AC-A2BF63AC59CA}" dt="2025-06-10T02:00:53.719" v="408" actId="26606"/>
          <ac:spMkLst>
            <pc:docMk/>
            <pc:sldMk cId="83880744" sldId="3430"/>
            <ac:spMk id="2" creationId="{53FD716F-1783-BF82-1AAB-888CCD6698BB}"/>
          </ac:spMkLst>
        </pc:spChg>
        <pc:spChg chg="del">
          <ac:chgData name="Aasta Mehta" userId="7a9c5870-7c45-460b-9a90-e7473f8cdb60" providerId="ADAL" clId="{38336CF7-BF43-4906-94AC-A2BF63AC59CA}" dt="2025-06-10T02:00:37.330" v="377" actId="22"/>
          <ac:spMkLst>
            <pc:docMk/>
            <pc:sldMk cId="83880744" sldId="3430"/>
            <ac:spMk id="3" creationId="{23969475-EC6F-62B2-7ED8-9122A5F7FEE7}"/>
          </ac:spMkLst>
        </pc:spChg>
        <pc:spChg chg="add mod">
          <ac:chgData name="Aasta Mehta" userId="7a9c5870-7c45-460b-9a90-e7473f8cdb60" providerId="ADAL" clId="{38336CF7-BF43-4906-94AC-A2BF63AC59CA}" dt="2025-06-10T02:03:04.319" v="418" actId="20577"/>
          <ac:spMkLst>
            <pc:docMk/>
            <pc:sldMk cId="83880744" sldId="3430"/>
            <ac:spMk id="6" creationId="{62CE30CA-A45F-DD21-D728-E844A04E56A5}"/>
          </ac:spMkLst>
        </pc:spChg>
        <pc:spChg chg="add del mod">
          <ac:chgData name="Aasta Mehta" userId="7a9c5870-7c45-460b-9a90-e7473f8cdb60" providerId="ADAL" clId="{38336CF7-BF43-4906-94AC-A2BF63AC59CA}" dt="2025-06-10T02:04:27.537" v="437"/>
          <ac:spMkLst>
            <pc:docMk/>
            <pc:sldMk cId="83880744" sldId="3430"/>
            <ac:spMk id="7" creationId="{8052547E-59CF-571A-8B43-FEEE3F375AF3}"/>
          </ac:spMkLst>
        </pc:spChg>
        <pc:spChg chg="add mod">
          <ac:chgData name="Aasta Mehta" userId="7a9c5870-7c45-460b-9a90-e7473f8cdb60" providerId="ADAL" clId="{38336CF7-BF43-4906-94AC-A2BF63AC59CA}" dt="2025-06-10T02:03:30.846" v="431" actId="1076"/>
          <ac:spMkLst>
            <pc:docMk/>
            <pc:sldMk cId="83880744" sldId="3430"/>
            <ac:spMk id="8" creationId="{AA612C11-482D-8F97-A4DE-4A3C9A9ACC97}"/>
          </ac:spMkLst>
        </pc:spChg>
        <pc:spChg chg="add mod">
          <ac:chgData name="Aasta Mehta" userId="7a9c5870-7c45-460b-9a90-e7473f8cdb60" providerId="ADAL" clId="{38336CF7-BF43-4906-94AC-A2BF63AC59CA}" dt="2025-06-10T02:03:55.520" v="435" actId="1076"/>
          <ac:spMkLst>
            <pc:docMk/>
            <pc:sldMk cId="83880744" sldId="3430"/>
            <ac:spMk id="9" creationId="{F1FCC6BD-5537-82C8-B2A7-EEDA38CF22F6}"/>
          </ac:spMkLst>
        </pc:spChg>
        <pc:spChg chg="add">
          <ac:chgData name="Aasta Mehta" userId="7a9c5870-7c45-460b-9a90-e7473f8cdb60" providerId="ADAL" clId="{38336CF7-BF43-4906-94AC-A2BF63AC59CA}" dt="2025-06-10T02:00:53.719" v="408" actId="26606"/>
          <ac:spMkLst>
            <pc:docMk/>
            <pc:sldMk cId="83880744" sldId="3430"/>
            <ac:spMk id="10" creationId="{A8384FB5-9ADC-4DDC-881B-597D56F5B15D}"/>
          </ac:spMkLst>
        </pc:spChg>
        <pc:spChg chg="add">
          <ac:chgData name="Aasta Mehta" userId="7a9c5870-7c45-460b-9a90-e7473f8cdb60" providerId="ADAL" clId="{38336CF7-BF43-4906-94AC-A2BF63AC59CA}" dt="2025-06-10T02:00:53.719" v="408" actId="26606"/>
          <ac:spMkLst>
            <pc:docMk/>
            <pc:sldMk cId="83880744" sldId="3430"/>
            <ac:spMk id="12" creationId="{1199E1B1-A8C0-4FE8-A5A8-1CB41D69F857}"/>
          </ac:spMkLst>
        </pc:spChg>
        <pc:spChg chg="add">
          <ac:chgData name="Aasta Mehta" userId="7a9c5870-7c45-460b-9a90-e7473f8cdb60" providerId="ADAL" clId="{38336CF7-BF43-4906-94AC-A2BF63AC59CA}" dt="2025-06-10T02:00:53.719" v="408" actId="26606"/>
          <ac:spMkLst>
            <pc:docMk/>
            <pc:sldMk cId="83880744" sldId="3430"/>
            <ac:spMk id="14" creationId="{84A8DE83-DE75-4B41-9DB4-A7EC0B0DEC0B}"/>
          </ac:spMkLst>
        </pc:spChg>
        <pc:spChg chg="add">
          <ac:chgData name="Aasta Mehta" userId="7a9c5870-7c45-460b-9a90-e7473f8cdb60" providerId="ADAL" clId="{38336CF7-BF43-4906-94AC-A2BF63AC59CA}" dt="2025-06-10T02:00:53.719" v="408" actId="26606"/>
          <ac:spMkLst>
            <pc:docMk/>
            <pc:sldMk cId="83880744" sldId="3430"/>
            <ac:spMk id="16" creationId="{A7009A0A-BEF5-4EAC-AF15-E4F9F002E239}"/>
          </ac:spMkLst>
        </pc:spChg>
        <pc:picChg chg="add mod ord">
          <ac:chgData name="Aasta Mehta" userId="7a9c5870-7c45-460b-9a90-e7473f8cdb60" providerId="ADAL" clId="{38336CF7-BF43-4906-94AC-A2BF63AC59CA}" dt="2025-06-10T02:00:53.719" v="408" actId="26606"/>
          <ac:picMkLst>
            <pc:docMk/>
            <pc:sldMk cId="83880744" sldId="3430"/>
            <ac:picMk id="5" creationId="{52C07AEC-F339-7BCD-1E33-308B930DFE54}"/>
          </ac:picMkLst>
        </pc:picChg>
      </pc:sldChg>
      <pc:sldChg chg="new del">
        <pc:chgData name="Aasta Mehta" userId="7a9c5870-7c45-460b-9a90-e7473f8cdb60" providerId="ADAL" clId="{38336CF7-BF43-4906-94AC-A2BF63AC59CA}" dt="2025-06-10T01:47:46.191" v="328" actId="2696"/>
        <pc:sldMkLst>
          <pc:docMk/>
          <pc:sldMk cId="2736250661" sldId="3431"/>
        </pc:sldMkLst>
      </pc:sldChg>
      <pc:sldChg chg="add del">
        <pc:chgData name="Aasta Mehta" userId="7a9c5870-7c45-460b-9a90-e7473f8cdb60" providerId="ADAL" clId="{38336CF7-BF43-4906-94AC-A2BF63AC59CA}" dt="2025-06-10T01:46:19.405" v="327" actId="2696"/>
        <pc:sldMkLst>
          <pc:docMk/>
          <pc:sldMk cId="412513132" sldId="3433"/>
        </pc:sldMkLst>
      </pc:sldChg>
      <pc:sldChg chg="addSp delSp modSp add mod ord">
        <pc:chgData name="Aasta Mehta" userId="7a9c5870-7c45-460b-9a90-e7473f8cdb60" providerId="ADAL" clId="{38336CF7-BF43-4906-94AC-A2BF63AC59CA}" dt="2025-06-10T01:46:13.161" v="326"/>
        <pc:sldMkLst>
          <pc:docMk/>
          <pc:sldMk cId="2022504870" sldId="3434"/>
        </pc:sldMkLst>
        <pc:spChg chg="mod">
          <ac:chgData name="Aasta Mehta" userId="7a9c5870-7c45-460b-9a90-e7473f8cdb60" providerId="ADAL" clId="{38336CF7-BF43-4906-94AC-A2BF63AC59CA}" dt="2025-06-10T01:46:02.936" v="325" actId="20577"/>
          <ac:spMkLst>
            <pc:docMk/>
            <pc:sldMk cId="2022504870" sldId="3434"/>
            <ac:spMk id="2" creationId="{C64A0C33-8C56-18CB-2BAD-38D109FEBD2C}"/>
          </ac:spMkLst>
        </pc:spChg>
        <pc:spChg chg="add del mod">
          <ac:chgData name="Aasta Mehta" userId="7a9c5870-7c45-460b-9a90-e7473f8cdb60" providerId="ADAL" clId="{38336CF7-BF43-4906-94AC-A2BF63AC59CA}" dt="2025-06-10T01:45:59.131" v="315" actId="478"/>
          <ac:spMkLst>
            <pc:docMk/>
            <pc:sldMk cId="2022504870" sldId="3434"/>
            <ac:spMk id="4" creationId="{B117436D-2932-A932-0D41-FBC902E4FF9F}"/>
          </ac:spMkLst>
        </pc:spChg>
        <pc:graphicFrameChg chg="add mod">
          <ac:chgData name="Aasta Mehta" userId="7a9c5870-7c45-460b-9a90-e7473f8cdb60" providerId="ADAL" clId="{38336CF7-BF43-4906-94AC-A2BF63AC59CA}" dt="2025-06-10T01:46:13.161" v="326"/>
          <ac:graphicFrameMkLst>
            <pc:docMk/>
            <pc:sldMk cId="2022504870" sldId="3434"/>
            <ac:graphicFrameMk id="6" creationId="{8290158E-E366-94AA-8174-DA23F606EAE9}"/>
          </ac:graphicFrameMkLst>
        </pc:graphicFrameChg>
        <pc:picChg chg="del">
          <ac:chgData name="Aasta Mehta" userId="7a9c5870-7c45-460b-9a90-e7473f8cdb60" providerId="ADAL" clId="{38336CF7-BF43-4906-94AC-A2BF63AC59CA}" dt="2025-06-10T01:45:56.468" v="314" actId="478"/>
          <ac:picMkLst>
            <pc:docMk/>
            <pc:sldMk cId="2022504870" sldId="3434"/>
            <ac:picMk id="5" creationId="{17FEE199-AE2A-7420-A8D8-5BE8AD27E3A8}"/>
          </ac:picMkLst>
        </pc:picChg>
      </pc:sldChg>
      <pc:sldChg chg="addSp delSp modSp new mod setBg">
        <pc:chgData name="Aasta Mehta" userId="7a9c5870-7c45-460b-9a90-e7473f8cdb60" providerId="ADAL" clId="{38336CF7-BF43-4906-94AC-A2BF63AC59CA}" dt="2025-06-10T01:52:34.464" v="357" actId="26606"/>
        <pc:sldMkLst>
          <pc:docMk/>
          <pc:sldMk cId="843846202" sldId="3435"/>
        </pc:sldMkLst>
        <pc:spChg chg="mod">
          <ac:chgData name="Aasta Mehta" userId="7a9c5870-7c45-460b-9a90-e7473f8cdb60" providerId="ADAL" clId="{38336CF7-BF43-4906-94AC-A2BF63AC59CA}" dt="2025-06-10T01:52:34.464" v="357" actId="26606"/>
          <ac:spMkLst>
            <pc:docMk/>
            <pc:sldMk cId="843846202" sldId="3435"/>
            <ac:spMk id="2" creationId="{BD107BB0-B4EF-D96E-B62E-131BA2291405}"/>
          </ac:spMkLst>
        </pc:spChg>
        <pc:spChg chg="del">
          <ac:chgData name="Aasta Mehta" userId="7a9c5870-7c45-460b-9a90-e7473f8cdb60" providerId="ADAL" clId="{38336CF7-BF43-4906-94AC-A2BF63AC59CA}" dt="2025-06-10T01:51:27.212" v="335" actId="22"/>
          <ac:spMkLst>
            <pc:docMk/>
            <pc:sldMk cId="843846202" sldId="3435"/>
            <ac:spMk id="3" creationId="{D2E82868-5F96-F4F4-5695-6439D2A825C0}"/>
          </ac:spMkLst>
        </pc:spChg>
        <pc:spChg chg="add">
          <ac:chgData name="Aasta Mehta" userId="7a9c5870-7c45-460b-9a90-e7473f8cdb60" providerId="ADAL" clId="{38336CF7-BF43-4906-94AC-A2BF63AC59CA}" dt="2025-06-10T01:52:34.464" v="357" actId="26606"/>
          <ac:spMkLst>
            <pc:docMk/>
            <pc:sldMk cId="843846202" sldId="3435"/>
            <ac:spMk id="10" creationId="{A8384FB5-9ADC-4DDC-881B-597D56F5B15D}"/>
          </ac:spMkLst>
        </pc:spChg>
        <pc:spChg chg="add">
          <ac:chgData name="Aasta Mehta" userId="7a9c5870-7c45-460b-9a90-e7473f8cdb60" providerId="ADAL" clId="{38336CF7-BF43-4906-94AC-A2BF63AC59CA}" dt="2025-06-10T01:52:34.464" v="357" actId="26606"/>
          <ac:spMkLst>
            <pc:docMk/>
            <pc:sldMk cId="843846202" sldId="3435"/>
            <ac:spMk id="12" creationId="{1199E1B1-A8C0-4FE8-A5A8-1CB41D69F857}"/>
          </ac:spMkLst>
        </pc:spChg>
        <pc:spChg chg="add">
          <ac:chgData name="Aasta Mehta" userId="7a9c5870-7c45-460b-9a90-e7473f8cdb60" providerId="ADAL" clId="{38336CF7-BF43-4906-94AC-A2BF63AC59CA}" dt="2025-06-10T01:52:34.464" v="357" actId="26606"/>
          <ac:spMkLst>
            <pc:docMk/>
            <pc:sldMk cId="843846202" sldId="3435"/>
            <ac:spMk id="14" creationId="{84A8DE83-DE75-4B41-9DB4-A7EC0B0DEC0B}"/>
          </ac:spMkLst>
        </pc:spChg>
        <pc:spChg chg="add">
          <ac:chgData name="Aasta Mehta" userId="7a9c5870-7c45-460b-9a90-e7473f8cdb60" providerId="ADAL" clId="{38336CF7-BF43-4906-94AC-A2BF63AC59CA}" dt="2025-06-10T01:52:34.464" v="357" actId="26606"/>
          <ac:spMkLst>
            <pc:docMk/>
            <pc:sldMk cId="843846202" sldId="3435"/>
            <ac:spMk id="16" creationId="{A7009A0A-BEF5-4EAC-AF15-E4F9F002E239}"/>
          </ac:spMkLst>
        </pc:spChg>
        <pc:picChg chg="add mod ord">
          <ac:chgData name="Aasta Mehta" userId="7a9c5870-7c45-460b-9a90-e7473f8cdb60" providerId="ADAL" clId="{38336CF7-BF43-4906-94AC-A2BF63AC59CA}" dt="2025-06-10T01:52:34.464" v="357" actId="26606"/>
          <ac:picMkLst>
            <pc:docMk/>
            <pc:sldMk cId="843846202" sldId="3435"/>
            <ac:picMk id="5" creationId="{315D1B9A-E609-7D20-36BF-BA3165900B65}"/>
          </ac:picMkLst>
        </pc:picChg>
      </pc:sldChg>
      <pc:sldChg chg="addSp delSp modSp new mod setBg">
        <pc:chgData name="Aasta Mehta" userId="7a9c5870-7c45-460b-9a90-e7473f8cdb60" providerId="ADAL" clId="{38336CF7-BF43-4906-94AC-A2BF63AC59CA}" dt="2025-06-10T01:57:14.146" v="376" actId="26606"/>
        <pc:sldMkLst>
          <pc:docMk/>
          <pc:sldMk cId="3334163662" sldId="3436"/>
        </pc:sldMkLst>
        <pc:spChg chg="mod">
          <ac:chgData name="Aasta Mehta" userId="7a9c5870-7c45-460b-9a90-e7473f8cdb60" providerId="ADAL" clId="{38336CF7-BF43-4906-94AC-A2BF63AC59CA}" dt="2025-06-10T01:57:14.146" v="376" actId="26606"/>
          <ac:spMkLst>
            <pc:docMk/>
            <pc:sldMk cId="3334163662" sldId="3436"/>
            <ac:spMk id="2" creationId="{350A5AF8-5600-89E3-E513-6666EEC0F0D2}"/>
          </ac:spMkLst>
        </pc:spChg>
        <pc:spChg chg="del">
          <ac:chgData name="Aasta Mehta" userId="7a9c5870-7c45-460b-9a90-e7473f8cdb60" providerId="ADAL" clId="{38336CF7-BF43-4906-94AC-A2BF63AC59CA}" dt="2025-06-10T01:57:02.089" v="359" actId="22"/>
          <ac:spMkLst>
            <pc:docMk/>
            <pc:sldMk cId="3334163662" sldId="3436"/>
            <ac:spMk id="3" creationId="{204C6F8B-FD64-27FF-E0B2-3091EE8D5C64}"/>
          </ac:spMkLst>
        </pc:spChg>
        <pc:spChg chg="add">
          <ac:chgData name="Aasta Mehta" userId="7a9c5870-7c45-460b-9a90-e7473f8cdb60" providerId="ADAL" clId="{38336CF7-BF43-4906-94AC-A2BF63AC59CA}" dt="2025-06-10T01:57:14.146" v="376" actId="26606"/>
          <ac:spMkLst>
            <pc:docMk/>
            <pc:sldMk cId="3334163662" sldId="3436"/>
            <ac:spMk id="10" creationId="{A8384FB5-9ADC-4DDC-881B-597D56F5B15D}"/>
          </ac:spMkLst>
        </pc:spChg>
        <pc:spChg chg="add">
          <ac:chgData name="Aasta Mehta" userId="7a9c5870-7c45-460b-9a90-e7473f8cdb60" providerId="ADAL" clId="{38336CF7-BF43-4906-94AC-A2BF63AC59CA}" dt="2025-06-10T01:57:14.146" v="376" actId="26606"/>
          <ac:spMkLst>
            <pc:docMk/>
            <pc:sldMk cId="3334163662" sldId="3436"/>
            <ac:spMk id="12" creationId="{1199E1B1-A8C0-4FE8-A5A8-1CB41D69F857}"/>
          </ac:spMkLst>
        </pc:spChg>
        <pc:spChg chg="add">
          <ac:chgData name="Aasta Mehta" userId="7a9c5870-7c45-460b-9a90-e7473f8cdb60" providerId="ADAL" clId="{38336CF7-BF43-4906-94AC-A2BF63AC59CA}" dt="2025-06-10T01:57:14.146" v="376" actId="26606"/>
          <ac:spMkLst>
            <pc:docMk/>
            <pc:sldMk cId="3334163662" sldId="3436"/>
            <ac:spMk id="14" creationId="{84A8DE83-DE75-4B41-9DB4-A7EC0B0DEC0B}"/>
          </ac:spMkLst>
        </pc:spChg>
        <pc:spChg chg="add">
          <ac:chgData name="Aasta Mehta" userId="7a9c5870-7c45-460b-9a90-e7473f8cdb60" providerId="ADAL" clId="{38336CF7-BF43-4906-94AC-A2BF63AC59CA}" dt="2025-06-10T01:57:14.146" v="376" actId="26606"/>
          <ac:spMkLst>
            <pc:docMk/>
            <pc:sldMk cId="3334163662" sldId="3436"/>
            <ac:spMk id="16" creationId="{A7009A0A-BEF5-4EAC-AF15-E4F9F002E239}"/>
          </ac:spMkLst>
        </pc:spChg>
        <pc:picChg chg="add mod ord">
          <ac:chgData name="Aasta Mehta" userId="7a9c5870-7c45-460b-9a90-e7473f8cdb60" providerId="ADAL" clId="{38336CF7-BF43-4906-94AC-A2BF63AC59CA}" dt="2025-06-10T01:57:14.146" v="376" actId="26606"/>
          <ac:picMkLst>
            <pc:docMk/>
            <pc:sldMk cId="3334163662" sldId="3436"/>
            <ac:picMk id="5" creationId="{03B01C0A-A352-34A5-9310-BE3794850177}"/>
          </ac:picMkLst>
        </pc:picChg>
      </pc:sldChg>
      <pc:sldChg chg="addSp delSp modSp new mod setBg">
        <pc:chgData name="Aasta Mehta" userId="7a9c5870-7c45-460b-9a90-e7473f8cdb60" providerId="ADAL" clId="{38336CF7-BF43-4906-94AC-A2BF63AC59CA}" dt="2025-06-10T02:23:26.154" v="672" actId="404"/>
        <pc:sldMkLst>
          <pc:docMk/>
          <pc:sldMk cId="2896069907" sldId="3437"/>
        </pc:sldMkLst>
        <pc:spChg chg="mod">
          <ac:chgData name="Aasta Mehta" userId="7a9c5870-7c45-460b-9a90-e7473f8cdb60" providerId="ADAL" clId="{38336CF7-BF43-4906-94AC-A2BF63AC59CA}" dt="2025-06-10T02:23:26.154" v="672" actId="404"/>
          <ac:spMkLst>
            <pc:docMk/>
            <pc:sldMk cId="2896069907" sldId="3437"/>
            <ac:spMk id="2" creationId="{BC308507-B835-B634-AC53-EF60EE441002}"/>
          </ac:spMkLst>
        </pc:spChg>
        <pc:spChg chg="mod">
          <ac:chgData name="Aasta Mehta" userId="7a9c5870-7c45-460b-9a90-e7473f8cdb60" providerId="ADAL" clId="{38336CF7-BF43-4906-94AC-A2BF63AC59CA}" dt="2025-06-10T02:09:02.867" v="574" actId="403"/>
          <ac:spMkLst>
            <pc:docMk/>
            <pc:sldMk cId="2896069907" sldId="3437"/>
            <ac:spMk id="3" creationId="{FD36E19C-7C20-1651-2100-5ADFA2944787}"/>
          </ac:spMkLst>
        </pc:spChg>
        <pc:spChg chg="add del">
          <ac:chgData name="Aasta Mehta" userId="7a9c5870-7c45-460b-9a90-e7473f8cdb60" providerId="ADAL" clId="{38336CF7-BF43-4906-94AC-A2BF63AC59CA}" dt="2025-06-10T02:07:43.517" v="509" actId="26606"/>
          <ac:spMkLst>
            <pc:docMk/>
            <pc:sldMk cId="2896069907" sldId="3437"/>
            <ac:spMk id="10" creationId="{3C54F4CE-85F0-46ED-80DA-9518C9251AD1}"/>
          </ac:spMkLst>
        </pc:spChg>
        <pc:spChg chg="add del">
          <ac:chgData name="Aasta Mehta" userId="7a9c5870-7c45-460b-9a90-e7473f8cdb60" providerId="ADAL" clId="{38336CF7-BF43-4906-94AC-A2BF63AC59CA}" dt="2025-06-10T02:07:43.517" v="509" actId="26606"/>
          <ac:spMkLst>
            <pc:docMk/>
            <pc:sldMk cId="2896069907" sldId="3437"/>
            <ac:spMk id="12" creationId="{DADD1FCA-8ACB-4958-81DD-4CDD6D3E1921}"/>
          </ac:spMkLst>
        </pc:spChg>
        <pc:spChg chg="add del">
          <ac:chgData name="Aasta Mehta" userId="7a9c5870-7c45-460b-9a90-e7473f8cdb60" providerId="ADAL" clId="{38336CF7-BF43-4906-94AC-A2BF63AC59CA}" dt="2025-06-10T02:07:45.202" v="511" actId="26606"/>
          <ac:spMkLst>
            <pc:docMk/>
            <pc:sldMk cId="2896069907" sldId="3437"/>
            <ac:spMk id="16" creationId="{47942995-B07F-4636-9A06-C6A104B260A8}"/>
          </ac:spMkLst>
        </pc:spChg>
        <pc:spChg chg="add del">
          <ac:chgData name="Aasta Mehta" userId="7a9c5870-7c45-460b-9a90-e7473f8cdb60" providerId="ADAL" clId="{38336CF7-BF43-4906-94AC-A2BF63AC59CA}" dt="2025-06-10T02:07:45.202" v="511" actId="26606"/>
          <ac:spMkLst>
            <pc:docMk/>
            <pc:sldMk cId="2896069907" sldId="3437"/>
            <ac:spMk id="17" creationId="{B81933D1-5615-42C7-9C0B-4EB7105CCE2D}"/>
          </ac:spMkLst>
        </pc:spChg>
        <pc:spChg chg="add del">
          <ac:chgData name="Aasta Mehta" userId="7a9c5870-7c45-460b-9a90-e7473f8cdb60" providerId="ADAL" clId="{38336CF7-BF43-4906-94AC-A2BF63AC59CA}" dt="2025-06-10T02:07:45.202" v="511" actId="26606"/>
          <ac:spMkLst>
            <pc:docMk/>
            <pc:sldMk cId="2896069907" sldId="3437"/>
            <ac:spMk id="19" creationId="{19C9EAEA-39D0-4B0E-A0EB-51E7B26740B1}"/>
          </ac:spMkLst>
        </pc:spChg>
        <pc:spChg chg="add del">
          <ac:chgData name="Aasta Mehta" userId="7a9c5870-7c45-460b-9a90-e7473f8cdb60" providerId="ADAL" clId="{38336CF7-BF43-4906-94AC-A2BF63AC59CA}" dt="2025-06-10T02:08:13.583" v="560" actId="26606"/>
          <ac:spMkLst>
            <pc:docMk/>
            <pc:sldMk cId="2896069907" sldId="3437"/>
            <ac:spMk id="21" creationId="{A8384FB5-9ADC-4DDC-881B-597D56F5B15D}"/>
          </ac:spMkLst>
        </pc:spChg>
        <pc:spChg chg="add del">
          <ac:chgData name="Aasta Mehta" userId="7a9c5870-7c45-460b-9a90-e7473f8cdb60" providerId="ADAL" clId="{38336CF7-BF43-4906-94AC-A2BF63AC59CA}" dt="2025-06-10T02:08:13.583" v="560" actId="26606"/>
          <ac:spMkLst>
            <pc:docMk/>
            <pc:sldMk cId="2896069907" sldId="3437"/>
            <ac:spMk id="22" creationId="{91E5A9A7-95C6-4F4F-B00E-C82E07FE62EF}"/>
          </ac:spMkLst>
        </pc:spChg>
        <pc:spChg chg="add del">
          <ac:chgData name="Aasta Mehta" userId="7a9c5870-7c45-460b-9a90-e7473f8cdb60" providerId="ADAL" clId="{38336CF7-BF43-4906-94AC-A2BF63AC59CA}" dt="2025-06-10T02:08:13.583" v="560" actId="26606"/>
          <ac:spMkLst>
            <pc:docMk/>
            <pc:sldMk cId="2896069907" sldId="3437"/>
            <ac:spMk id="23" creationId="{D07DD2DE-F619-49DD-B5E7-03A290FF4ED1}"/>
          </ac:spMkLst>
        </pc:spChg>
        <pc:spChg chg="add del">
          <ac:chgData name="Aasta Mehta" userId="7a9c5870-7c45-460b-9a90-e7473f8cdb60" providerId="ADAL" clId="{38336CF7-BF43-4906-94AC-A2BF63AC59CA}" dt="2025-06-10T02:08:13.583" v="560" actId="26606"/>
          <ac:spMkLst>
            <pc:docMk/>
            <pc:sldMk cId="2896069907" sldId="3437"/>
            <ac:spMk id="24" creationId="{85149191-5F60-4A28-AAFF-039F96B0F3EC}"/>
          </ac:spMkLst>
        </pc:spChg>
        <pc:spChg chg="add del">
          <ac:chgData name="Aasta Mehta" userId="7a9c5870-7c45-460b-9a90-e7473f8cdb60" providerId="ADAL" clId="{38336CF7-BF43-4906-94AC-A2BF63AC59CA}" dt="2025-06-10T02:08:13.583" v="560" actId="26606"/>
          <ac:spMkLst>
            <pc:docMk/>
            <pc:sldMk cId="2896069907" sldId="3437"/>
            <ac:spMk id="25" creationId="{F8260ED5-17F7-4158-B241-D51DD4CF1B7E}"/>
          </ac:spMkLst>
        </pc:spChg>
        <pc:spChg chg="add">
          <ac:chgData name="Aasta Mehta" userId="7a9c5870-7c45-460b-9a90-e7473f8cdb60" providerId="ADAL" clId="{38336CF7-BF43-4906-94AC-A2BF63AC59CA}" dt="2025-06-10T02:08:13.583" v="560" actId="26606"/>
          <ac:spMkLst>
            <pc:docMk/>
            <pc:sldMk cId="2896069907" sldId="3437"/>
            <ac:spMk id="30" creationId="{A8384FB5-9ADC-4DDC-881B-597D56F5B15D}"/>
          </ac:spMkLst>
        </pc:spChg>
        <pc:spChg chg="add">
          <ac:chgData name="Aasta Mehta" userId="7a9c5870-7c45-460b-9a90-e7473f8cdb60" providerId="ADAL" clId="{38336CF7-BF43-4906-94AC-A2BF63AC59CA}" dt="2025-06-10T02:08:13.583" v="560" actId="26606"/>
          <ac:spMkLst>
            <pc:docMk/>
            <pc:sldMk cId="2896069907" sldId="3437"/>
            <ac:spMk id="32" creationId="{BC05CA36-AD6A-4ABF-9A05-52E5A143D2BB}"/>
          </ac:spMkLst>
        </pc:spChg>
        <pc:spChg chg="add">
          <ac:chgData name="Aasta Mehta" userId="7a9c5870-7c45-460b-9a90-e7473f8cdb60" providerId="ADAL" clId="{38336CF7-BF43-4906-94AC-A2BF63AC59CA}" dt="2025-06-10T02:08:13.583" v="560" actId="26606"/>
          <ac:spMkLst>
            <pc:docMk/>
            <pc:sldMk cId="2896069907" sldId="3437"/>
            <ac:spMk id="36" creationId="{49D6C862-61CC-4B46-8080-96583D653BAB}"/>
          </ac:spMkLst>
        </pc:spChg>
        <pc:grpChg chg="add del">
          <ac:chgData name="Aasta Mehta" userId="7a9c5870-7c45-460b-9a90-e7473f8cdb60" providerId="ADAL" clId="{38336CF7-BF43-4906-94AC-A2BF63AC59CA}" dt="2025-06-10T02:07:45.202" v="511" actId="26606"/>
          <ac:grpSpMkLst>
            <pc:docMk/>
            <pc:sldMk cId="2896069907" sldId="3437"/>
            <ac:grpSpMk id="18" creationId="{032D8612-31EB-44CF-A1D0-14FD4C705424}"/>
          </ac:grpSpMkLst>
        </pc:grpChg>
        <pc:picChg chg="add mod">
          <ac:chgData name="Aasta Mehta" userId="7a9c5870-7c45-460b-9a90-e7473f8cdb60" providerId="ADAL" clId="{38336CF7-BF43-4906-94AC-A2BF63AC59CA}" dt="2025-06-10T02:09:10.485" v="575" actId="1076"/>
          <ac:picMkLst>
            <pc:docMk/>
            <pc:sldMk cId="2896069907" sldId="3437"/>
            <ac:picMk id="5" creationId="{6BB1F36A-F8BD-BCDA-9593-FE79151B4975}"/>
          </ac:picMkLst>
        </pc:picChg>
      </pc:sldChg>
      <pc:sldChg chg="addSp modSp add mod setBg">
        <pc:chgData name="Aasta Mehta" userId="7a9c5870-7c45-460b-9a90-e7473f8cdb60" providerId="ADAL" clId="{38336CF7-BF43-4906-94AC-A2BF63AC59CA}" dt="2025-06-10T02:22:43.583" v="659" actId="14100"/>
        <pc:sldMkLst>
          <pc:docMk/>
          <pc:sldMk cId="76041766" sldId="3439"/>
        </pc:sldMkLst>
        <pc:spChg chg="add">
          <ac:chgData name="Aasta Mehta" userId="7a9c5870-7c45-460b-9a90-e7473f8cdb60" providerId="ADAL" clId="{38336CF7-BF43-4906-94AC-A2BF63AC59CA}" dt="2025-06-10T02:22:32.219" v="657" actId="26606"/>
          <ac:spMkLst>
            <pc:docMk/>
            <pc:sldMk cId="76041766" sldId="3439"/>
            <ac:spMk id="8" creationId="{AB8C311F-7253-4AED-9701-7FC0708C41C7}"/>
          </ac:spMkLst>
        </pc:spChg>
        <pc:spChg chg="add">
          <ac:chgData name="Aasta Mehta" userId="7a9c5870-7c45-460b-9a90-e7473f8cdb60" providerId="ADAL" clId="{38336CF7-BF43-4906-94AC-A2BF63AC59CA}" dt="2025-06-10T02:22:32.219" v="657" actId="26606"/>
          <ac:spMkLst>
            <pc:docMk/>
            <pc:sldMk cId="76041766" sldId="3439"/>
            <ac:spMk id="10" creationId="{E2384209-CB15-4CDF-9D31-C44FD9A3F20D}"/>
          </ac:spMkLst>
        </pc:spChg>
        <pc:spChg chg="add">
          <ac:chgData name="Aasta Mehta" userId="7a9c5870-7c45-460b-9a90-e7473f8cdb60" providerId="ADAL" clId="{38336CF7-BF43-4906-94AC-A2BF63AC59CA}" dt="2025-06-10T02:22:32.219" v="657" actId="26606"/>
          <ac:spMkLst>
            <pc:docMk/>
            <pc:sldMk cId="76041766" sldId="3439"/>
            <ac:spMk id="12" creationId="{2633B3B5-CC90-43F0-8714-D31D1F3F0209}"/>
          </ac:spMkLst>
        </pc:spChg>
        <pc:spChg chg="add">
          <ac:chgData name="Aasta Mehta" userId="7a9c5870-7c45-460b-9a90-e7473f8cdb60" providerId="ADAL" clId="{38336CF7-BF43-4906-94AC-A2BF63AC59CA}" dt="2025-06-10T02:22:32.219" v="657" actId="26606"/>
          <ac:spMkLst>
            <pc:docMk/>
            <pc:sldMk cId="76041766" sldId="3439"/>
            <ac:spMk id="14" creationId="{A8D57A06-A426-446D-B02C-A2DC6B62E45E}"/>
          </ac:spMkLst>
        </pc:spChg>
        <pc:picChg chg="mod">
          <ac:chgData name="Aasta Mehta" userId="7a9c5870-7c45-460b-9a90-e7473f8cdb60" providerId="ADAL" clId="{38336CF7-BF43-4906-94AC-A2BF63AC59CA}" dt="2025-06-10T02:22:43.583" v="659" actId="14100"/>
          <ac:picMkLst>
            <pc:docMk/>
            <pc:sldMk cId="76041766" sldId="3439"/>
            <ac:picMk id="3" creationId="{D001084F-CCD3-2137-5AAD-E7D93EEA6B8A}"/>
          </ac:picMkLst>
        </pc:picChg>
      </pc:sldChg>
      <pc:sldChg chg="addSp modSp add mod setBg">
        <pc:chgData name="Aasta Mehta" userId="7a9c5870-7c45-460b-9a90-e7473f8cdb60" providerId="ADAL" clId="{38336CF7-BF43-4906-94AC-A2BF63AC59CA}" dt="2025-06-10T02:16:59.157" v="622" actId="1076"/>
        <pc:sldMkLst>
          <pc:docMk/>
          <pc:sldMk cId="616905252" sldId="3440"/>
        </pc:sldMkLst>
        <pc:spChg chg="add">
          <ac:chgData name="Aasta Mehta" userId="7a9c5870-7c45-460b-9a90-e7473f8cdb60" providerId="ADAL" clId="{38336CF7-BF43-4906-94AC-A2BF63AC59CA}" dt="2025-06-10T02:15:03.827" v="606" actId="26606"/>
          <ac:spMkLst>
            <pc:docMk/>
            <pc:sldMk cId="616905252" sldId="3440"/>
            <ac:spMk id="8" creationId="{AB8C311F-7253-4AED-9701-7FC0708C41C7}"/>
          </ac:spMkLst>
        </pc:spChg>
        <pc:spChg chg="add">
          <ac:chgData name="Aasta Mehta" userId="7a9c5870-7c45-460b-9a90-e7473f8cdb60" providerId="ADAL" clId="{38336CF7-BF43-4906-94AC-A2BF63AC59CA}" dt="2025-06-10T02:15:03.827" v="606" actId="26606"/>
          <ac:spMkLst>
            <pc:docMk/>
            <pc:sldMk cId="616905252" sldId="3440"/>
            <ac:spMk id="10" creationId="{E2384209-CB15-4CDF-9D31-C44FD9A3F20D}"/>
          </ac:spMkLst>
        </pc:spChg>
        <pc:spChg chg="add">
          <ac:chgData name="Aasta Mehta" userId="7a9c5870-7c45-460b-9a90-e7473f8cdb60" providerId="ADAL" clId="{38336CF7-BF43-4906-94AC-A2BF63AC59CA}" dt="2025-06-10T02:15:03.827" v="606" actId="26606"/>
          <ac:spMkLst>
            <pc:docMk/>
            <pc:sldMk cId="616905252" sldId="3440"/>
            <ac:spMk id="12" creationId="{2633B3B5-CC90-43F0-8714-D31D1F3F0209}"/>
          </ac:spMkLst>
        </pc:spChg>
        <pc:spChg chg="add">
          <ac:chgData name="Aasta Mehta" userId="7a9c5870-7c45-460b-9a90-e7473f8cdb60" providerId="ADAL" clId="{38336CF7-BF43-4906-94AC-A2BF63AC59CA}" dt="2025-06-10T02:15:03.827" v="606" actId="26606"/>
          <ac:spMkLst>
            <pc:docMk/>
            <pc:sldMk cId="616905252" sldId="3440"/>
            <ac:spMk id="14" creationId="{A8D57A06-A426-446D-B02C-A2DC6B62E45E}"/>
          </ac:spMkLst>
        </pc:spChg>
        <pc:picChg chg="mod">
          <ac:chgData name="Aasta Mehta" userId="7a9c5870-7c45-460b-9a90-e7473f8cdb60" providerId="ADAL" clId="{38336CF7-BF43-4906-94AC-A2BF63AC59CA}" dt="2025-06-10T02:16:59.157" v="622" actId="1076"/>
          <ac:picMkLst>
            <pc:docMk/>
            <pc:sldMk cId="616905252" sldId="3440"/>
            <ac:picMk id="3" creationId="{8A2A2329-ABD0-2CEA-AA2B-266682238594}"/>
          </ac:picMkLst>
        </pc:picChg>
      </pc:sldChg>
      <pc:sldChg chg="modSp add mod ord">
        <pc:chgData name="Aasta Mehta" userId="7a9c5870-7c45-460b-9a90-e7473f8cdb60" providerId="ADAL" clId="{38336CF7-BF43-4906-94AC-A2BF63AC59CA}" dt="2025-06-10T02:19:09.569" v="647" actId="20577"/>
        <pc:sldMkLst>
          <pc:docMk/>
          <pc:sldMk cId="438269132" sldId="3441"/>
        </pc:sldMkLst>
        <pc:spChg chg="mod">
          <ac:chgData name="Aasta Mehta" userId="7a9c5870-7c45-460b-9a90-e7473f8cdb60" providerId="ADAL" clId="{38336CF7-BF43-4906-94AC-A2BF63AC59CA}" dt="2025-06-10T02:19:09.569" v="647" actId="20577"/>
          <ac:spMkLst>
            <pc:docMk/>
            <pc:sldMk cId="438269132" sldId="3441"/>
            <ac:spMk id="2" creationId="{7BD6DC0D-FF87-73A5-253C-F570DD90FED1}"/>
          </ac:spMkLst>
        </pc:spChg>
        <pc:spChg chg="mod">
          <ac:chgData name="Aasta Mehta" userId="7a9c5870-7c45-460b-9a90-e7473f8cdb60" providerId="ADAL" clId="{38336CF7-BF43-4906-94AC-A2BF63AC59CA}" dt="2025-06-10T02:19:00.726" v="632" actId="5793"/>
          <ac:spMkLst>
            <pc:docMk/>
            <pc:sldMk cId="438269132" sldId="3441"/>
            <ac:spMk id="3" creationId="{EF53359B-238F-3819-939C-54A8E81DDD28}"/>
          </ac:spMkLst>
        </pc:spChg>
      </pc:sldChg>
      <pc:sldChg chg="add del">
        <pc:chgData name="Aasta Mehta" userId="7a9c5870-7c45-460b-9a90-e7473f8cdb60" providerId="ADAL" clId="{38336CF7-BF43-4906-94AC-A2BF63AC59CA}" dt="2025-06-10T02:19:56.647" v="653"/>
        <pc:sldMkLst>
          <pc:docMk/>
          <pc:sldMk cId="2672558446" sldId="3442"/>
        </pc:sldMkLst>
      </pc:sldChg>
      <pc:sldChg chg="addSp modSp add mod ord setBg">
        <pc:chgData name="Aasta Mehta" userId="7a9c5870-7c45-460b-9a90-e7473f8cdb60" providerId="ADAL" clId="{38336CF7-BF43-4906-94AC-A2BF63AC59CA}" dt="2025-06-10T02:24:17.411" v="674"/>
        <pc:sldMkLst>
          <pc:docMk/>
          <pc:sldMk cId="3248182930" sldId="3443"/>
        </pc:sldMkLst>
        <pc:spChg chg="mod ord">
          <ac:chgData name="Aasta Mehta" userId="7a9c5870-7c45-460b-9a90-e7473f8cdb60" providerId="ADAL" clId="{38336CF7-BF43-4906-94AC-A2BF63AC59CA}" dt="2025-06-10T02:20:47.100" v="655" actId="26606"/>
          <ac:spMkLst>
            <pc:docMk/>
            <pc:sldMk cId="3248182930" sldId="3443"/>
            <ac:spMk id="2" creationId="{00539279-9E4A-18F7-7A8A-EC59CA87332D}"/>
          </ac:spMkLst>
        </pc:spChg>
        <pc:spChg chg="mod">
          <ac:chgData name="Aasta Mehta" userId="7a9c5870-7c45-460b-9a90-e7473f8cdb60" providerId="ADAL" clId="{38336CF7-BF43-4906-94AC-A2BF63AC59CA}" dt="2025-06-10T02:20:47.100" v="655" actId="26606"/>
          <ac:spMkLst>
            <pc:docMk/>
            <pc:sldMk cId="3248182930" sldId="3443"/>
            <ac:spMk id="3" creationId="{72AEE3DF-7EE2-42E7-854F-5375B5DAB807}"/>
          </ac:spMkLst>
        </pc:spChg>
        <pc:spChg chg="add">
          <ac:chgData name="Aasta Mehta" userId="7a9c5870-7c45-460b-9a90-e7473f8cdb60" providerId="ADAL" clId="{38336CF7-BF43-4906-94AC-A2BF63AC59CA}" dt="2025-06-10T02:20:47.100" v="655" actId="26606"/>
          <ac:spMkLst>
            <pc:docMk/>
            <pc:sldMk cId="3248182930" sldId="3443"/>
            <ac:spMk id="8" creationId="{1B15ED52-F352-441B-82BF-E0EA34836D08}"/>
          </ac:spMkLst>
        </pc:spChg>
        <pc:spChg chg="add">
          <ac:chgData name="Aasta Mehta" userId="7a9c5870-7c45-460b-9a90-e7473f8cdb60" providerId="ADAL" clId="{38336CF7-BF43-4906-94AC-A2BF63AC59CA}" dt="2025-06-10T02:20:47.100" v="655" actId="26606"/>
          <ac:spMkLst>
            <pc:docMk/>
            <pc:sldMk cId="3248182930" sldId="3443"/>
            <ac:spMk id="10" creationId="{3B2E3793-BFE6-45A2-9B7B-E18844431C99}"/>
          </ac:spMkLst>
        </pc:spChg>
        <pc:spChg chg="add">
          <ac:chgData name="Aasta Mehta" userId="7a9c5870-7c45-460b-9a90-e7473f8cdb60" providerId="ADAL" clId="{38336CF7-BF43-4906-94AC-A2BF63AC59CA}" dt="2025-06-10T02:20:47.100" v="655" actId="26606"/>
          <ac:spMkLst>
            <pc:docMk/>
            <pc:sldMk cId="3248182930" sldId="3443"/>
            <ac:spMk id="12" creationId="{BC4C4868-CB8F-4AF9-9CDB-8108F2C19B67}"/>
          </ac:spMkLst>
        </pc:spChg>
        <pc:spChg chg="add">
          <ac:chgData name="Aasta Mehta" userId="7a9c5870-7c45-460b-9a90-e7473f8cdb60" providerId="ADAL" clId="{38336CF7-BF43-4906-94AC-A2BF63AC59CA}" dt="2025-06-10T02:20:47.100" v="655" actId="26606"/>
          <ac:spMkLst>
            <pc:docMk/>
            <pc:sldMk cId="3248182930" sldId="3443"/>
            <ac:spMk id="14" creationId="{375E0459-6403-40CD-989D-56A4407CA12E}"/>
          </ac:spMkLst>
        </pc:spChg>
        <pc:spChg chg="add">
          <ac:chgData name="Aasta Mehta" userId="7a9c5870-7c45-460b-9a90-e7473f8cdb60" providerId="ADAL" clId="{38336CF7-BF43-4906-94AC-A2BF63AC59CA}" dt="2025-06-10T02:20:47.100" v="655" actId="26606"/>
          <ac:spMkLst>
            <pc:docMk/>
            <pc:sldMk cId="3248182930" sldId="3443"/>
            <ac:spMk id="16" creationId="{53E5B1A8-3AC9-4BD1-9BBC-78CA94F2D1B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5104033783489"/>
          <c:y val="4.665438538674771E-2"/>
          <c:w val="0.73066162260443701"/>
          <c:h val="0.7540850653293308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2468-4CAF-A342-D19EFF7BEAF8}"/>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2468-4CAF-A342-D19EFF7BEAF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Sheet2!$A$3:$A$5</c:f>
              <c:strCache>
                <c:ptCount val="3"/>
                <c:pt idx="0">
                  <c:v>Urban</c:v>
                </c:pt>
                <c:pt idx="1">
                  <c:v>Rural</c:v>
                </c:pt>
                <c:pt idx="2">
                  <c:v>Overall</c:v>
                </c:pt>
              </c:strCache>
            </c:strRef>
          </c:cat>
          <c:val>
            <c:numRef>
              <c:f>Sheet2!$F$3:$F$5</c:f>
              <c:numCache>
                <c:formatCode>0.0</c:formatCode>
                <c:ptCount val="3"/>
                <c:pt idx="0">
                  <c:v>22.053148086889404</c:v>
                </c:pt>
                <c:pt idx="1">
                  <c:v>29.059442704465464</c:v>
                </c:pt>
                <c:pt idx="2">
                  <c:v>23.712996251816719</c:v>
                </c:pt>
              </c:numCache>
            </c:numRef>
          </c:val>
          <c:extLst>
            <c:ext xmlns:c16="http://schemas.microsoft.com/office/drawing/2014/chart" uri="{C3380CC4-5D6E-409C-BE32-E72D297353CC}">
              <c16:uniqueId val="{00000004-2468-4CAF-A342-D19EFF7BEAF8}"/>
            </c:ext>
          </c:extLst>
        </c:ser>
        <c:dLbls>
          <c:dLblPos val="outEnd"/>
          <c:showLegendKey val="0"/>
          <c:showVal val="1"/>
          <c:showCatName val="0"/>
          <c:showSerName val="0"/>
          <c:showPercent val="0"/>
          <c:showBubbleSize val="0"/>
        </c:dLbls>
        <c:gapWidth val="132"/>
        <c:overlap val="-27"/>
        <c:axId val="282307327"/>
        <c:axId val="282306367"/>
      </c:barChart>
      <c:catAx>
        <c:axId val="282307327"/>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0"/>
                  <a:t>Urban/Rural</a:t>
                </a:r>
                <a:r>
                  <a:rPr lang="en-US" sz="1600" b="0" baseline="0"/>
                  <a:t> Classification*</a:t>
                </a:r>
                <a:endParaRPr lang="en-US" sz="1600" b="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2306367"/>
        <c:crosses val="autoZero"/>
        <c:auto val="1"/>
        <c:lblAlgn val="ctr"/>
        <c:lblOffset val="100"/>
        <c:noMultiLvlLbl val="0"/>
      </c:catAx>
      <c:valAx>
        <c:axId val="282306367"/>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Pregnancy-Related</a:t>
                </a:r>
                <a:r>
                  <a:rPr lang="en-US" sz="2000" baseline="0"/>
                  <a:t> Deaths per 100,000 Live Births</a:t>
                </a:r>
                <a:endParaRPr lang="en-US" sz="2000"/>
              </a:p>
            </c:rich>
          </c:tx>
          <c:layout>
            <c:manualLayout>
              <c:xMode val="edge"/>
              <c:yMode val="edge"/>
              <c:x val="2.3836126629422718E-2"/>
              <c:y val="5.541031287387925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23073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0896367464696"/>
          <c:y val="6.9111472582539829E-2"/>
          <c:w val="0.78812653434422175"/>
          <c:h val="0.83926542008869154"/>
        </c:manualLayout>
      </c:layout>
      <c:barChart>
        <c:barDir val="col"/>
        <c:grouping val="clustered"/>
        <c:varyColors val="0"/>
        <c:ser>
          <c:idx val="0"/>
          <c:order val="0"/>
          <c:spPr>
            <a:solidFill>
              <a:schemeClr val="accent3"/>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EF3F-4762-A964-E238B9AEAE3E}"/>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EF3F-4762-A964-E238B9AEAE3E}"/>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EF3F-4762-A964-E238B9AEAE3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White</c:v>
                </c:pt>
                <c:pt idx="1">
                  <c:v>Black</c:v>
                </c:pt>
                <c:pt idx="2">
                  <c:v>Hispanic</c:v>
                </c:pt>
                <c:pt idx="3">
                  <c:v>Overall</c:v>
                </c:pt>
              </c:strCache>
            </c:strRef>
          </c:cat>
          <c:val>
            <c:numRef>
              <c:f>Sheet1!$D$3:$D$6</c:f>
              <c:numCache>
                <c:formatCode>0.0</c:formatCode>
                <c:ptCount val="4"/>
                <c:pt idx="0">
                  <c:v>18.740836282259043</c:v>
                </c:pt>
                <c:pt idx="1">
                  <c:v>53.818416662181797</c:v>
                </c:pt>
                <c:pt idx="2">
                  <c:v>11.976047904191617</c:v>
                </c:pt>
                <c:pt idx="3">
                  <c:v>23.712996251816719</c:v>
                </c:pt>
              </c:numCache>
            </c:numRef>
          </c:val>
          <c:extLst>
            <c:ext xmlns:c16="http://schemas.microsoft.com/office/drawing/2014/chart" uri="{C3380CC4-5D6E-409C-BE32-E72D297353CC}">
              <c16:uniqueId val="{00000006-EF3F-4762-A964-E238B9AEAE3E}"/>
            </c:ext>
          </c:extLst>
        </c:ser>
        <c:dLbls>
          <c:dLblPos val="outEnd"/>
          <c:showLegendKey val="0"/>
          <c:showVal val="1"/>
          <c:showCatName val="0"/>
          <c:showSerName val="0"/>
          <c:showPercent val="0"/>
          <c:showBubbleSize val="0"/>
        </c:dLbls>
        <c:gapWidth val="113"/>
        <c:overlap val="-27"/>
        <c:axId val="282320767"/>
        <c:axId val="282315967"/>
      </c:barChart>
      <c:catAx>
        <c:axId val="282320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2315967"/>
        <c:crosses val="autoZero"/>
        <c:auto val="1"/>
        <c:lblAlgn val="ctr"/>
        <c:lblOffset val="100"/>
        <c:noMultiLvlLbl val="0"/>
      </c:catAx>
      <c:valAx>
        <c:axId val="282315967"/>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Pregnancy-Related</a:t>
                </a:r>
                <a:r>
                  <a:rPr lang="en-US" sz="1800" baseline="0"/>
                  <a:t> Deaths per 100,000 Live Births</a:t>
                </a:r>
                <a:endParaRPr lang="en-US" sz="1800"/>
              </a:p>
            </c:rich>
          </c:tx>
          <c:layout>
            <c:manualLayout>
              <c:xMode val="edge"/>
              <c:yMode val="edge"/>
              <c:x val="1.2077294685990338E-2"/>
              <c:y val="0.1599385076865391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823207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400DE-57A0-46D5-9EB0-CBE9B164168F}"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9F9E2071-54AF-4BA7-B894-F39CDB2578B4}">
      <dgm:prSet/>
      <dgm:spPr/>
      <dgm:t>
        <a:bodyPr/>
        <a:lstStyle/>
        <a:p>
          <a:r>
            <a:rPr lang="en-US"/>
            <a:t>Understand the scope of severe maternal morbidity and mortality in Pennsylvania</a:t>
          </a:r>
        </a:p>
      </dgm:t>
    </dgm:pt>
    <dgm:pt modelId="{A3D371BD-EA52-44E7-8250-2A3A84C3D53A}" type="parTrans" cxnId="{816A23E9-F22B-479C-9CCF-CD462A5A7A60}">
      <dgm:prSet/>
      <dgm:spPr/>
      <dgm:t>
        <a:bodyPr/>
        <a:lstStyle/>
        <a:p>
          <a:endParaRPr lang="en-US"/>
        </a:p>
      </dgm:t>
    </dgm:pt>
    <dgm:pt modelId="{28C81BB5-15B7-43BE-AD64-2253680789E2}" type="sibTrans" cxnId="{816A23E9-F22B-479C-9CCF-CD462A5A7A60}">
      <dgm:prSet phldrT="1" phldr="0"/>
      <dgm:spPr/>
      <dgm:t>
        <a:bodyPr/>
        <a:lstStyle/>
        <a:p>
          <a:r>
            <a:rPr lang="en-US"/>
            <a:t>1</a:t>
          </a:r>
        </a:p>
      </dgm:t>
    </dgm:pt>
    <dgm:pt modelId="{5DC08EC5-3BDA-4886-A7ED-1074E182336D}">
      <dgm:prSet/>
      <dgm:spPr/>
      <dgm:t>
        <a:bodyPr/>
        <a:lstStyle/>
        <a:p>
          <a:r>
            <a:rPr lang="en-US"/>
            <a:t>Explore contributing factors and disparities</a:t>
          </a:r>
        </a:p>
      </dgm:t>
    </dgm:pt>
    <dgm:pt modelId="{3C3312AA-4B55-4FFA-ADEE-0DD5088850C6}" type="parTrans" cxnId="{38CAED2A-E2EA-4811-9511-CDDC1C92D3AA}">
      <dgm:prSet/>
      <dgm:spPr/>
      <dgm:t>
        <a:bodyPr/>
        <a:lstStyle/>
        <a:p>
          <a:endParaRPr lang="en-US"/>
        </a:p>
      </dgm:t>
    </dgm:pt>
    <dgm:pt modelId="{9F77F1FA-E7EC-479B-A936-56D52E055494}" type="sibTrans" cxnId="{38CAED2A-E2EA-4811-9511-CDDC1C92D3AA}">
      <dgm:prSet phldrT="2" phldr="0"/>
      <dgm:spPr/>
      <dgm:t>
        <a:bodyPr/>
        <a:lstStyle/>
        <a:p>
          <a:r>
            <a:rPr lang="en-US"/>
            <a:t>2</a:t>
          </a:r>
        </a:p>
      </dgm:t>
    </dgm:pt>
    <dgm:pt modelId="{3027488C-9557-491A-9FAC-95A8F308F086}">
      <dgm:prSet/>
      <dgm:spPr/>
      <dgm:t>
        <a:bodyPr/>
        <a:lstStyle/>
        <a:p>
          <a:r>
            <a:rPr lang="en-US"/>
            <a:t>Highlight data-driven solutions and collaborative efforts</a:t>
          </a:r>
        </a:p>
      </dgm:t>
    </dgm:pt>
    <dgm:pt modelId="{4911260C-5BFE-4553-AEAF-793C7B5CAC66}" type="parTrans" cxnId="{72AF3E3A-A48B-4B0E-9863-B1DDEB49A889}">
      <dgm:prSet/>
      <dgm:spPr/>
      <dgm:t>
        <a:bodyPr/>
        <a:lstStyle/>
        <a:p>
          <a:endParaRPr lang="en-US"/>
        </a:p>
      </dgm:t>
    </dgm:pt>
    <dgm:pt modelId="{7CAE5DC7-5B20-415E-BA6A-19891D2A2D82}" type="sibTrans" cxnId="{72AF3E3A-A48B-4B0E-9863-B1DDEB49A889}">
      <dgm:prSet phldrT="3" phldr="0"/>
      <dgm:spPr/>
      <dgm:t>
        <a:bodyPr/>
        <a:lstStyle/>
        <a:p>
          <a:r>
            <a:rPr lang="en-US"/>
            <a:t>3</a:t>
          </a:r>
        </a:p>
      </dgm:t>
    </dgm:pt>
    <dgm:pt modelId="{68EA8D81-FA24-4361-8774-4FD536BD7FBC}" type="pres">
      <dgm:prSet presAssocID="{465400DE-57A0-46D5-9EB0-CBE9B164168F}" presName="Name0" presStyleCnt="0">
        <dgm:presLayoutVars>
          <dgm:animLvl val="lvl"/>
          <dgm:resizeHandles val="exact"/>
        </dgm:presLayoutVars>
      </dgm:prSet>
      <dgm:spPr/>
    </dgm:pt>
    <dgm:pt modelId="{1049DD09-7885-46A4-8FD0-3C4D62E72FBF}" type="pres">
      <dgm:prSet presAssocID="{9F9E2071-54AF-4BA7-B894-F39CDB2578B4}" presName="compositeNode" presStyleCnt="0">
        <dgm:presLayoutVars>
          <dgm:bulletEnabled val="1"/>
        </dgm:presLayoutVars>
      </dgm:prSet>
      <dgm:spPr/>
    </dgm:pt>
    <dgm:pt modelId="{78A13F3C-D54F-486A-B367-4CE3CD39CF0E}" type="pres">
      <dgm:prSet presAssocID="{9F9E2071-54AF-4BA7-B894-F39CDB2578B4}" presName="bgRect" presStyleLbl="bgAccFollowNode1" presStyleIdx="0" presStyleCnt="3"/>
      <dgm:spPr/>
    </dgm:pt>
    <dgm:pt modelId="{398389B3-01B9-4A9B-851D-8CBFA835F6BF}" type="pres">
      <dgm:prSet presAssocID="{28C81BB5-15B7-43BE-AD64-2253680789E2}" presName="sibTransNodeCircle" presStyleLbl="alignNode1" presStyleIdx="0" presStyleCnt="6">
        <dgm:presLayoutVars>
          <dgm:chMax val="0"/>
          <dgm:bulletEnabled/>
        </dgm:presLayoutVars>
      </dgm:prSet>
      <dgm:spPr/>
    </dgm:pt>
    <dgm:pt modelId="{9759D6C9-134C-46EC-900F-4CE78F78328E}" type="pres">
      <dgm:prSet presAssocID="{9F9E2071-54AF-4BA7-B894-F39CDB2578B4}" presName="bottomLine" presStyleLbl="alignNode1" presStyleIdx="1" presStyleCnt="6">
        <dgm:presLayoutVars/>
      </dgm:prSet>
      <dgm:spPr/>
    </dgm:pt>
    <dgm:pt modelId="{B71C5C66-B3CC-46D2-A1DF-C6D5E66CA520}" type="pres">
      <dgm:prSet presAssocID="{9F9E2071-54AF-4BA7-B894-F39CDB2578B4}" presName="nodeText" presStyleLbl="bgAccFollowNode1" presStyleIdx="0" presStyleCnt="3">
        <dgm:presLayoutVars>
          <dgm:bulletEnabled val="1"/>
        </dgm:presLayoutVars>
      </dgm:prSet>
      <dgm:spPr/>
    </dgm:pt>
    <dgm:pt modelId="{415DE3B3-27F6-4D75-8E7B-3D72B39F0D0B}" type="pres">
      <dgm:prSet presAssocID="{28C81BB5-15B7-43BE-AD64-2253680789E2}" presName="sibTrans" presStyleCnt="0"/>
      <dgm:spPr/>
    </dgm:pt>
    <dgm:pt modelId="{29B909C9-F00C-41F5-9DA9-1D239F973C30}" type="pres">
      <dgm:prSet presAssocID="{5DC08EC5-3BDA-4886-A7ED-1074E182336D}" presName="compositeNode" presStyleCnt="0">
        <dgm:presLayoutVars>
          <dgm:bulletEnabled val="1"/>
        </dgm:presLayoutVars>
      </dgm:prSet>
      <dgm:spPr/>
    </dgm:pt>
    <dgm:pt modelId="{DB676A7A-16BD-46E6-AF0E-C13D2111C807}" type="pres">
      <dgm:prSet presAssocID="{5DC08EC5-3BDA-4886-A7ED-1074E182336D}" presName="bgRect" presStyleLbl="bgAccFollowNode1" presStyleIdx="1" presStyleCnt="3"/>
      <dgm:spPr/>
    </dgm:pt>
    <dgm:pt modelId="{5D576D40-27F6-416C-9D20-77198DDC3DD6}" type="pres">
      <dgm:prSet presAssocID="{9F77F1FA-E7EC-479B-A936-56D52E055494}" presName="sibTransNodeCircle" presStyleLbl="alignNode1" presStyleIdx="2" presStyleCnt="6">
        <dgm:presLayoutVars>
          <dgm:chMax val="0"/>
          <dgm:bulletEnabled/>
        </dgm:presLayoutVars>
      </dgm:prSet>
      <dgm:spPr/>
    </dgm:pt>
    <dgm:pt modelId="{D747399D-4557-4588-B641-7E226A175B66}" type="pres">
      <dgm:prSet presAssocID="{5DC08EC5-3BDA-4886-A7ED-1074E182336D}" presName="bottomLine" presStyleLbl="alignNode1" presStyleIdx="3" presStyleCnt="6">
        <dgm:presLayoutVars/>
      </dgm:prSet>
      <dgm:spPr/>
    </dgm:pt>
    <dgm:pt modelId="{81150BAB-D762-4E79-AB18-911E3B0449FA}" type="pres">
      <dgm:prSet presAssocID="{5DC08EC5-3BDA-4886-A7ED-1074E182336D}" presName="nodeText" presStyleLbl="bgAccFollowNode1" presStyleIdx="1" presStyleCnt="3">
        <dgm:presLayoutVars>
          <dgm:bulletEnabled val="1"/>
        </dgm:presLayoutVars>
      </dgm:prSet>
      <dgm:spPr/>
    </dgm:pt>
    <dgm:pt modelId="{8A640E42-28BE-4086-87BB-652EE85DA86E}" type="pres">
      <dgm:prSet presAssocID="{9F77F1FA-E7EC-479B-A936-56D52E055494}" presName="sibTrans" presStyleCnt="0"/>
      <dgm:spPr/>
    </dgm:pt>
    <dgm:pt modelId="{BF058F3B-C805-421A-99A8-EC45A29D3D45}" type="pres">
      <dgm:prSet presAssocID="{3027488C-9557-491A-9FAC-95A8F308F086}" presName="compositeNode" presStyleCnt="0">
        <dgm:presLayoutVars>
          <dgm:bulletEnabled val="1"/>
        </dgm:presLayoutVars>
      </dgm:prSet>
      <dgm:spPr/>
    </dgm:pt>
    <dgm:pt modelId="{5F4AC901-7F1E-4FB3-8276-664FE2441473}" type="pres">
      <dgm:prSet presAssocID="{3027488C-9557-491A-9FAC-95A8F308F086}" presName="bgRect" presStyleLbl="bgAccFollowNode1" presStyleIdx="2" presStyleCnt="3"/>
      <dgm:spPr/>
    </dgm:pt>
    <dgm:pt modelId="{89747A2C-F9B3-4017-B613-391A6CBE73F1}" type="pres">
      <dgm:prSet presAssocID="{7CAE5DC7-5B20-415E-BA6A-19891D2A2D82}" presName="sibTransNodeCircle" presStyleLbl="alignNode1" presStyleIdx="4" presStyleCnt="6">
        <dgm:presLayoutVars>
          <dgm:chMax val="0"/>
          <dgm:bulletEnabled/>
        </dgm:presLayoutVars>
      </dgm:prSet>
      <dgm:spPr/>
    </dgm:pt>
    <dgm:pt modelId="{792AFEEE-6486-4650-9B5A-472792A50422}" type="pres">
      <dgm:prSet presAssocID="{3027488C-9557-491A-9FAC-95A8F308F086}" presName="bottomLine" presStyleLbl="alignNode1" presStyleIdx="5" presStyleCnt="6">
        <dgm:presLayoutVars/>
      </dgm:prSet>
      <dgm:spPr/>
    </dgm:pt>
    <dgm:pt modelId="{F3133307-7BD5-4B96-B20D-C20954322A87}" type="pres">
      <dgm:prSet presAssocID="{3027488C-9557-491A-9FAC-95A8F308F086}" presName="nodeText" presStyleLbl="bgAccFollowNode1" presStyleIdx="2" presStyleCnt="3">
        <dgm:presLayoutVars>
          <dgm:bulletEnabled val="1"/>
        </dgm:presLayoutVars>
      </dgm:prSet>
      <dgm:spPr/>
    </dgm:pt>
  </dgm:ptLst>
  <dgm:cxnLst>
    <dgm:cxn modelId="{65CA841B-2A35-4D99-BB1D-03FC194EE1EA}" type="presOf" srcId="{5DC08EC5-3BDA-4886-A7ED-1074E182336D}" destId="{81150BAB-D762-4E79-AB18-911E3B0449FA}" srcOrd="1" destOrd="0" presId="urn:microsoft.com/office/officeart/2016/7/layout/BasicLinearProcessNumbered"/>
    <dgm:cxn modelId="{38CAED2A-E2EA-4811-9511-CDDC1C92D3AA}" srcId="{465400DE-57A0-46D5-9EB0-CBE9B164168F}" destId="{5DC08EC5-3BDA-4886-A7ED-1074E182336D}" srcOrd="1" destOrd="0" parTransId="{3C3312AA-4B55-4FFA-ADEE-0DD5088850C6}" sibTransId="{9F77F1FA-E7EC-479B-A936-56D52E055494}"/>
    <dgm:cxn modelId="{72AF3E3A-A48B-4B0E-9863-B1DDEB49A889}" srcId="{465400DE-57A0-46D5-9EB0-CBE9B164168F}" destId="{3027488C-9557-491A-9FAC-95A8F308F086}" srcOrd="2" destOrd="0" parTransId="{4911260C-5BFE-4553-AEAF-793C7B5CAC66}" sibTransId="{7CAE5DC7-5B20-415E-BA6A-19891D2A2D82}"/>
    <dgm:cxn modelId="{D2573071-1E58-4AD8-8ACB-5A3710BAFA4D}" type="presOf" srcId="{9F9E2071-54AF-4BA7-B894-F39CDB2578B4}" destId="{78A13F3C-D54F-486A-B367-4CE3CD39CF0E}" srcOrd="0" destOrd="0" presId="urn:microsoft.com/office/officeart/2016/7/layout/BasicLinearProcessNumbered"/>
    <dgm:cxn modelId="{0360A078-01FE-4AE4-A1D7-718068CBFCBC}" type="presOf" srcId="{9F77F1FA-E7EC-479B-A936-56D52E055494}" destId="{5D576D40-27F6-416C-9D20-77198DDC3DD6}" srcOrd="0" destOrd="0" presId="urn:microsoft.com/office/officeart/2016/7/layout/BasicLinearProcessNumbered"/>
    <dgm:cxn modelId="{33B9E17B-FCCC-4704-821F-D6023BECF81D}" type="presOf" srcId="{7CAE5DC7-5B20-415E-BA6A-19891D2A2D82}" destId="{89747A2C-F9B3-4017-B613-391A6CBE73F1}" srcOrd="0" destOrd="0" presId="urn:microsoft.com/office/officeart/2016/7/layout/BasicLinearProcessNumbered"/>
    <dgm:cxn modelId="{E82F3D83-9C51-4892-858B-58180938D95B}" type="presOf" srcId="{3027488C-9557-491A-9FAC-95A8F308F086}" destId="{F3133307-7BD5-4B96-B20D-C20954322A87}" srcOrd="1" destOrd="0" presId="urn:microsoft.com/office/officeart/2016/7/layout/BasicLinearProcessNumbered"/>
    <dgm:cxn modelId="{E704C594-5110-4710-9B24-5A9EC82B1734}" type="presOf" srcId="{465400DE-57A0-46D5-9EB0-CBE9B164168F}" destId="{68EA8D81-FA24-4361-8774-4FD536BD7FBC}" srcOrd="0" destOrd="0" presId="urn:microsoft.com/office/officeart/2016/7/layout/BasicLinearProcessNumbered"/>
    <dgm:cxn modelId="{AF4FB3B4-29B4-4884-B9D5-A9B38BE7A6B2}" type="presOf" srcId="{9F9E2071-54AF-4BA7-B894-F39CDB2578B4}" destId="{B71C5C66-B3CC-46D2-A1DF-C6D5E66CA520}" srcOrd="1" destOrd="0" presId="urn:microsoft.com/office/officeart/2016/7/layout/BasicLinearProcessNumbered"/>
    <dgm:cxn modelId="{C59372D3-6806-403F-A959-16AE0CC67238}" type="presOf" srcId="{3027488C-9557-491A-9FAC-95A8F308F086}" destId="{5F4AC901-7F1E-4FB3-8276-664FE2441473}" srcOrd="0" destOrd="0" presId="urn:microsoft.com/office/officeart/2016/7/layout/BasicLinearProcessNumbered"/>
    <dgm:cxn modelId="{FFFED7DA-FBDE-4826-9D5F-11C683DD17B2}" type="presOf" srcId="{28C81BB5-15B7-43BE-AD64-2253680789E2}" destId="{398389B3-01B9-4A9B-851D-8CBFA835F6BF}" srcOrd="0" destOrd="0" presId="urn:microsoft.com/office/officeart/2016/7/layout/BasicLinearProcessNumbered"/>
    <dgm:cxn modelId="{816A23E9-F22B-479C-9CCF-CD462A5A7A60}" srcId="{465400DE-57A0-46D5-9EB0-CBE9B164168F}" destId="{9F9E2071-54AF-4BA7-B894-F39CDB2578B4}" srcOrd="0" destOrd="0" parTransId="{A3D371BD-EA52-44E7-8250-2A3A84C3D53A}" sibTransId="{28C81BB5-15B7-43BE-AD64-2253680789E2}"/>
    <dgm:cxn modelId="{54D9B5F4-EF31-462C-B0D6-A78671A1AD75}" type="presOf" srcId="{5DC08EC5-3BDA-4886-A7ED-1074E182336D}" destId="{DB676A7A-16BD-46E6-AF0E-C13D2111C807}" srcOrd="0" destOrd="0" presId="urn:microsoft.com/office/officeart/2016/7/layout/BasicLinearProcessNumbered"/>
    <dgm:cxn modelId="{EAF8CBE2-DA33-4E79-A2FB-244B87091631}" type="presParOf" srcId="{68EA8D81-FA24-4361-8774-4FD536BD7FBC}" destId="{1049DD09-7885-46A4-8FD0-3C4D62E72FBF}" srcOrd="0" destOrd="0" presId="urn:microsoft.com/office/officeart/2016/7/layout/BasicLinearProcessNumbered"/>
    <dgm:cxn modelId="{6F4FE0FD-EDB5-4527-ABA0-0C7B743399A2}" type="presParOf" srcId="{1049DD09-7885-46A4-8FD0-3C4D62E72FBF}" destId="{78A13F3C-D54F-486A-B367-4CE3CD39CF0E}" srcOrd="0" destOrd="0" presId="urn:microsoft.com/office/officeart/2016/7/layout/BasicLinearProcessNumbered"/>
    <dgm:cxn modelId="{647C410C-3028-4651-B535-914809EB1E1F}" type="presParOf" srcId="{1049DD09-7885-46A4-8FD0-3C4D62E72FBF}" destId="{398389B3-01B9-4A9B-851D-8CBFA835F6BF}" srcOrd="1" destOrd="0" presId="urn:microsoft.com/office/officeart/2016/7/layout/BasicLinearProcessNumbered"/>
    <dgm:cxn modelId="{E391233A-3EBA-4E14-B0C3-CC985F53F04F}" type="presParOf" srcId="{1049DD09-7885-46A4-8FD0-3C4D62E72FBF}" destId="{9759D6C9-134C-46EC-900F-4CE78F78328E}" srcOrd="2" destOrd="0" presId="urn:microsoft.com/office/officeart/2016/7/layout/BasicLinearProcessNumbered"/>
    <dgm:cxn modelId="{2D2CC335-8922-4A8F-AEB3-85252AF04142}" type="presParOf" srcId="{1049DD09-7885-46A4-8FD0-3C4D62E72FBF}" destId="{B71C5C66-B3CC-46D2-A1DF-C6D5E66CA520}" srcOrd="3" destOrd="0" presId="urn:microsoft.com/office/officeart/2016/7/layout/BasicLinearProcessNumbered"/>
    <dgm:cxn modelId="{5200E6DF-1ECE-449A-B5D9-D42A53F6599B}" type="presParOf" srcId="{68EA8D81-FA24-4361-8774-4FD536BD7FBC}" destId="{415DE3B3-27F6-4D75-8E7B-3D72B39F0D0B}" srcOrd="1" destOrd="0" presId="urn:microsoft.com/office/officeart/2016/7/layout/BasicLinearProcessNumbered"/>
    <dgm:cxn modelId="{B5424031-03A1-40E5-8AAE-F7CDA025F957}" type="presParOf" srcId="{68EA8D81-FA24-4361-8774-4FD536BD7FBC}" destId="{29B909C9-F00C-41F5-9DA9-1D239F973C30}" srcOrd="2" destOrd="0" presId="urn:microsoft.com/office/officeart/2016/7/layout/BasicLinearProcessNumbered"/>
    <dgm:cxn modelId="{42BA3DD8-B345-4E23-B52F-840F52728D25}" type="presParOf" srcId="{29B909C9-F00C-41F5-9DA9-1D239F973C30}" destId="{DB676A7A-16BD-46E6-AF0E-C13D2111C807}" srcOrd="0" destOrd="0" presId="urn:microsoft.com/office/officeart/2016/7/layout/BasicLinearProcessNumbered"/>
    <dgm:cxn modelId="{737EB6D9-DC70-4425-920D-0C0843D9679A}" type="presParOf" srcId="{29B909C9-F00C-41F5-9DA9-1D239F973C30}" destId="{5D576D40-27F6-416C-9D20-77198DDC3DD6}" srcOrd="1" destOrd="0" presId="urn:microsoft.com/office/officeart/2016/7/layout/BasicLinearProcessNumbered"/>
    <dgm:cxn modelId="{3F16C56C-6EBC-494B-B0B5-B570575C103D}" type="presParOf" srcId="{29B909C9-F00C-41F5-9DA9-1D239F973C30}" destId="{D747399D-4557-4588-B641-7E226A175B66}" srcOrd="2" destOrd="0" presId="urn:microsoft.com/office/officeart/2016/7/layout/BasicLinearProcessNumbered"/>
    <dgm:cxn modelId="{68A391BC-8A2E-457D-93FE-68F881AF7CB2}" type="presParOf" srcId="{29B909C9-F00C-41F5-9DA9-1D239F973C30}" destId="{81150BAB-D762-4E79-AB18-911E3B0449FA}" srcOrd="3" destOrd="0" presId="urn:microsoft.com/office/officeart/2016/7/layout/BasicLinearProcessNumbered"/>
    <dgm:cxn modelId="{EF80D35A-2492-4BA3-AC1B-3F09FB8F92F7}" type="presParOf" srcId="{68EA8D81-FA24-4361-8774-4FD536BD7FBC}" destId="{8A640E42-28BE-4086-87BB-652EE85DA86E}" srcOrd="3" destOrd="0" presId="urn:microsoft.com/office/officeart/2016/7/layout/BasicLinearProcessNumbered"/>
    <dgm:cxn modelId="{FE84E78F-86C3-4D83-BD1F-C0A6BCB800A2}" type="presParOf" srcId="{68EA8D81-FA24-4361-8774-4FD536BD7FBC}" destId="{BF058F3B-C805-421A-99A8-EC45A29D3D45}" srcOrd="4" destOrd="0" presId="urn:microsoft.com/office/officeart/2016/7/layout/BasicLinearProcessNumbered"/>
    <dgm:cxn modelId="{245B02A8-4623-4B11-AEF5-FCB956848A63}" type="presParOf" srcId="{BF058F3B-C805-421A-99A8-EC45A29D3D45}" destId="{5F4AC901-7F1E-4FB3-8276-664FE2441473}" srcOrd="0" destOrd="0" presId="urn:microsoft.com/office/officeart/2016/7/layout/BasicLinearProcessNumbered"/>
    <dgm:cxn modelId="{F8758D84-691E-4A6E-B65D-2346E2DAA94C}" type="presParOf" srcId="{BF058F3B-C805-421A-99A8-EC45A29D3D45}" destId="{89747A2C-F9B3-4017-B613-391A6CBE73F1}" srcOrd="1" destOrd="0" presId="urn:microsoft.com/office/officeart/2016/7/layout/BasicLinearProcessNumbered"/>
    <dgm:cxn modelId="{4B75E98A-3523-47A1-BFF6-A143EC87760F}" type="presParOf" srcId="{BF058F3B-C805-421A-99A8-EC45A29D3D45}" destId="{792AFEEE-6486-4650-9B5A-472792A50422}" srcOrd="2" destOrd="0" presId="urn:microsoft.com/office/officeart/2016/7/layout/BasicLinearProcessNumbered"/>
    <dgm:cxn modelId="{336ECF43-1737-4C54-87AC-53EE9A8EF88D}" type="presParOf" srcId="{BF058F3B-C805-421A-99A8-EC45A29D3D45}" destId="{F3133307-7BD5-4B96-B20D-C20954322A8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3B2F93-6DF2-42A4-9CB1-7B976BA83218}"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3491DA91-1EA1-463B-9FD4-4D0AC6426DB3}">
      <dgm:prSet/>
      <dgm:spPr/>
      <dgm:t>
        <a:bodyPr/>
        <a:lstStyle/>
        <a:p>
          <a:r>
            <a:rPr lang="en-US"/>
            <a:t>Many cases of severe maternal morbidity are </a:t>
          </a:r>
          <a:r>
            <a:rPr lang="en-US" b="1" u="sng"/>
            <a:t>preventable.</a:t>
          </a:r>
          <a:endParaRPr lang="en-US"/>
        </a:p>
      </dgm:t>
    </dgm:pt>
    <dgm:pt modelId="{7328D720-35ED-4A2D-9BA8-CC3B11B243AE}" type="parTrans" cxnId="{931B9260-8F0C-4C9E-A2F9-0E52F7B9D215}">
      <dgm:prSet/>
      <dgm:spPr/>
      <dgm:t>
        <a:bodyPr/>
        <a:lstStyle/>
        <a:p>
          <a:endParaRPr lang="en-US"/>
        </a:p>
      </dgm:t>
    </dgm:pt>
    <dgm:pt modelId="{8AA82A1D-4F16-4027-A434-9C5D0FB0E4F9}" type="sibTrans" cxnId="{931B9260-8F0C-4C9E-A2F9-0E52F7B9D215}">
      <dgm:prSet/>
      <dgm:spPr/>
      <dgm:t>
        <a:bodyPr/>
        <a:lstStyle/>
        <a:p>
          <a:endParaRPr lang="en-US"/>
        </a:p>
      </dgm:t>
    </dgm:pt>
    <dgm:pt modelId="{8B9421D9-8EBC-4708-988F-1299A22413FB}">
      <dgm:prSet/>
      <dgm:spPr/>
      <dgm:t>
        <a:bodyPr/>
        <a:lstStyle/>
        <a:p>
          <a:r>
            <a:rPr lang="en-US"/>
            <a:t>Richer understanding of maternal health before, during, and after childbirth is a foundation for developing safer, more effective approaches to maternal health care and is </a:t>
          </a:r>
          <a:r>
            <a:rPr lang="en-US" u="sng"/>
            <a:t>critical to influencing long term health.</a:t>
          </a:r>
          <a:endParaRPr lang="en-US"/>
        </a:p>
      </dgm:t>
    </dgm:pt>
    <dgm:pt modelId="{379B3515-344B-41F9-A6C8-97F744128422}" type="parTrans" cxnId="{01F9FCAE-4FB8-4698-A45D-AA2C3D296F93}">
      <dgm:prSet/>
      <dgm:spPr/>
      <dgm:t>
        <a:bodyPr/>
        <a:lstStyle/>
        <a:p>
          <a:endParaRPr lang="en-US"/>
        </a:p>
      </dgm:t>
    </dgm:pt>
    <dgm:pt modelId="{90DE1A92-243F-424F-9002-15E862A313DF}" type="sibTrans" cxnId="{01F9FCAE-4FB8-4698-A45D-AA2C3D296F93}">
      <dgm:prSet/>
      <dgm:spPr/>
      <dgm:t>
        <a:bodyPr/>
        <a:lstStyle/>
        <a:p>
          <a:endParaRPr lang="en-US"/>
        </a:p>
      </dgm:t>
    </dgm:pt>
    <dgm:pt modelId="{62915661-4E62-4522-9CA2-6D19BFC07F7B}" type="pres">
      <dgm:prSet presAssocID="{523B2F93-6DF2-42A4-9CB1-7B976BA83218}" presName="diagram" presStyleCnt="0">
        <dgm:presLayoutVars>
          <dgm:chPref val="1"/>
          <dgm:dir/>
          <dgm:animOne val="branch"/>
          <dgm:animLvl val="lvl"/>
          <dgm:resizeHandles/>
        </dgm:presLayoutVars>
      </dgm:prSet>
      <dgm:spPr/>
    </dgm:pt>
    <dgm:pt modelId="{233B3330-6ECB-47C6-A117-9817288A46CD}" type="pres">
      <dgm:prSet presAssocID="{3491DA91-1EA1-463B-9FD4-4D0AC6426DB3}" presName="root" presStyleCnt="0"/>
      <dgm:spPr/>
    </dgm:pt>
    <dgm:pt modelId="{66B8D23C-97B6-4C92-90C6-2129FC1F04FA}" type="pres">
      <dgm:prSet presAssocID="{3491DA91-1EA1-463B-9FD4-4D0AC6426DB3}" presName="rootComposite" presStyleCnt="0"/>
      <dgm:spPr/>
    </dgm:pt>
    <dgm:pt modelId="{E8FCB5D4-6AF0-4B56-BFE6-C8D9AF3A64AD}" type="pres">
      <dgm:prSet presAssocID="{3491DA91-1EA1-463B-9FD4-4D0AC6426DB3}" presName="rootText" presStyleLbl="node1" presStyleIdx="0" presStyleCnt="2"/>
      <dgm:spPr/>
    </dgm:pt>
    <dgm:pt modelId="{5F4A18AF-355B-49E7-86DB-8A422F25B33E}" type="pres">
      <dgm:prSet presAssocID="{3491DA91-1EA1-463B-9FD4-4D0AC6426DB3}" presName="rootConnector" presStyleLbl="node1" presStyleIdx="0" presStyleCnt="2"/>
      <dgm:spPr/>
    </dgm:pt>
    <dgm:pt modelId="{52C0C621-5F81-439F-A5F1-05BCF37D9ADA}" type="pres">
      <dgm:prSet presAssocID="{3491DA91-1EA1-463B-9FD4-4D0AC6426DB3}" presName="childShape" presStyleCnt="0"/>
      <dgm:spPr/>
    </dgm:pt>
    <dgm:pt modelId="{385E8931-512B-4D5E-B604-B0788CA7B941}" type="pres">
      <dgm:prSet presAssocID="{8B9421D9-8EBC-4708-988F-1299A22413FB}" presName="root" presStyleCnt="0"/>
      <dgm:spPr/>
    </dgm:pt>
    <dgm:pt modelId="{594869D8-0CB1-4260-9A99-EA236333A279}" type="pres">
      <dgm:prSet presAssocID="{8B9421D9-8EBC-4708-988F-1299A22413FB}" presName="rootComposite" presStyleCnt="0"/>
      <dgm:spPr/>
    </dgm:pt>
    <dgm:pt modelId="{0AD36A12-2603-4145-82C1-B11A640543E1}" type="pres">
      <dgm:prSet presAssocID="{8B9421D9-8EBC-4708-988F-1299A22413FB}" presName="rootText" presStyleLbl="node1" presStyleIdx="1" presStyleCnt="2"/>
      <dgm:spPr/>
    </dgm:pt>
    <dgm:pt modelId="{5D68FC2E-0AF0-4003-AE68-57FEEB954E82}" type="pres">
      <dgm:prSet presAssocID="{8B9421D9-8EBC-4708-988F-1299A22413FB}" presName="rootConnector" presStyleLbl="node1" presStyleIdx="1" presStyleCnt="2"/>
      <dgm:spPr/>
    </dgm:pt>
    <dgm:pt modelId="{4DD8DF77-1560-4A1B-99A4-F9203BC30C5B}" type="pres">
      <dgm:prSet presAssocID="{8B9421D9-8EBC-4708-988F-1299A22413FB}" presName="childShape" presStyleCnt="0"/>
      <dgm:spPr/>
    </dgm:pt>
  </dgm:ptLst>
  <dgm:cxnLst>
    <dgm:cxn modelId="{305B9705-9BCA-4FCC-B0E0-00645D82C8F0}" type="presOf" srcId="{3491DA91-1EA1-463B-9FD4-4D0AC6426DB3}" destId="{5F4A18AF-355B-49E7-86DB-8A422F25B33E}" srcOrd="1" destOrd="0" presId="urn:microsoft.com/office/officeart/2005/8/layout/hierarchy3"/>
    <dgm:cxn modelId="{DA717829-F594-4533-8600-9940091AC10A}" type="presOf" srcId="{8B9421D9-8EBC-4708-988F-1299A22413FB}" destId="{5D68FC2E-0AF0-4003-AE68-57FEEB954E82}" srcOrd="1" destOrd="0" presId="urn:microsoft.com/office/officeart/2005/8/layout/hierarchy3"/>
    <dgm:cxn modelId="{931B9260-8F0C-4C9E-A2F9-0E52F7B9D215}" srcId="{523B2F93-6DF2-42A4-9CB1-7B976BA83218}" destId="{3491DA91-1EA1-463B-9FD4-4D0AC6426DB3}" srcOrd="0" destOrd="0" parTransId="{7328D720-35ED-4A2D-9BA8-CC3B11B243AE}" sibTransId="{8AA82A1D-4F16-4027-A434-9C5D0FB0E4F9}"/>
    <dgm:cxn modelId="{EB1AC465-C0BF-408E-836B-4BACF7DEB910}" type="presOf" srcId="{3491DA91-1EA1-463B-9FD4-4D0AC6426DB3}" destId="{E8FCB5D4-6AF0-4B56-BFE6-C8D9AF3A64AD}" srcOrd="0" destOrd="0" presId="urn:microsoft.com/office/officeart/2005/8/layout/hierarchy3"/>
    <dgm:cxn modelId="{3536255A-75E5-4F2B-B058-68A91BA6E630}" type="presOf" srcId="{8B9421D9-8EBC-4708-988F-1299A22413FB}" destId="{0AD36A12-2603-4145-82C1-B11A640543E1}" srcOrd="0" destOrd="0" presId="urn:microsoft.com/office/officeart/2005/8/layout/hierarchy3"/>
    <dgm:cxn modelId="{01F9FCAE-4FB8-4698-A45D-AA2C3D296F93}" srcId="{523B2F93-6DF2-42A4-9CB1-7B976BA83218}" destId="{8B9421D9-8EBC-4708-988F-1299A22413FB}" srcOrd="1" destOrd="0" parTransId="{379B3515-344B-41F9-A6C8-97F744128422}" sibTransId="{90DE1A92-243F-424F-9002-15E862A313DF}"/>
    <dgm:cxn modelId="{30BDD6E3-E6C4-4166-A262-39160C65BBA4}" type="presOf" srcId="{523B2F93-6DF2-42A4-9CB1-7B976BA83218}" destId="{62915661-4E62-4522-9CA2-6D19BFC07F7B}" srcOrd="0" destOrd="0" presId="urn:microsoft.com/office/officeart/2005/8/layout/hierarchy3"/>
    <dgm:cxn modelId="{13DA92E3-E2C6-4107-A9CD-FB75A2C872A2}" type="presParOf" srcId="{62915661-4E62-4522-9CA2-6D19BFC07F7B}" destId="{233B3330-6ECB-47C6-A117-9817288A46CD}" srcOrd="0" destOrd="0" presId="urn:microsoft.com/office/officeart/2005/8/layout/hierarchy3"/>
    <dgm:cxn modelId="{D0F04FC2-684C-49A8-8FC4-E81949A03B4B}" type="presParOf" srcId="{233B3330-6ECB-47C6-A117-9817288A46CD}" destId="{66B8D23C-97B6-4C92-90C6-2129FC1F04FA}" srcOrd="0" destOrd="0" presId="urn:microsoft.com/office/officeart/2005/8/layout/hierarchy3"/>
    <dgm:cxn modelId="{63A66BE3-24C0-4E08-8263-161721E6951B}" type="presParOf" srcId="{66B8D23C-97B6-4C92-90C6-2129FC1F04FA}" destId="{E8FCB5D4-6AF0-4B56-BFE6-C8D9AF3A64AD}" srcOrd="0" destOrd="0" presId="urn:microsoft.com/office/officeart/2005/8/layout/hierarchy3"/>
    <dgm:cxn modelId="{8BADA3DE-FE59-4E17-8454-3195F1A92C30}" type="presParOf" srcId="{66B8D23C-97B6-4C92-90C6-2129FC1F04FA}" destId="{5F4A18AF-355B-49E7-86DB-8A422F25B33E}" srcOrd="1" destOrd="0" presId="urn:microsoft.com/office/officeart/2005/8/layout/hierarchy3"/>
    <dgm:cxn modelId="{4945519A-A7C5-4B17-AD6F-61938E0C461F}" type="presParOf" srcId="{233B3330-6ECB-47C6-A117-9817288A46CD}" destId="{52C0C621-5F81-439F-A5F1-05BCF37D9ADA}" srcOrd="1" destOrd="0" presId="urn:microsoft.com/office/officeart/2005/8/layout/hierarchy3"/>
    <dgm:cxn modelId="{48E66F4E-6D45-469D-8A25-BF202EC96F96}" type="presParOf" srcId="{62915661-4E62-4522-9CA2-6D19BFC07F7B}" destId="{385E8931-512B-4D5E-B604-B0788CA7B941}" srcOrd="1" destOrd="0" presId="urn:microsoft.com/office/officeart/2005/8/layout/hierarchy3"/>
    <dgm:cxn modelId="{BA553D56-31B8-4BA9-ACB7-19534B0A8526}" type="presParOf" srcId="{385E8931-512B-4D5E-B604-B0788CA7B941}" destId="{594869D8-0CB1-4260-9A99-EA236333A279}" srcOrd="0" destOrd="0" presId="urn:microsoft.com/office/officeart/2005/8/layout/hierarchy3"/>
    <dgm:cxn modelId="{92BD74C6-DEEC-4E9F-93C0-519F4C24FAED}" type="presParOf" srcId="{594869D8-0CB1-4260-9A99-EA236333A279}" destId="{0AD36A12-2603-4145-82C1-B11A640543E1}" srcOrd="0" destOrd="0" presId="urn:microsoft.com/office/officeart/2005/8/layout/hierarchy3"/>
    <dgm:cxn modelId="{8DE84DF1-33DA-4AC0-BAD4-DB79FBF76F84}" type="presParOf" srcId="{594869D8-0CB1-4260-9A99-EA236333A279}" destId="{5D68FC2E-0AF0-4003-AE68-57FEEB954E82}" srcOrd="1" destOrd="0" presId="urn:microsoft.com/office/officeart/2005/8/layout/hierarchy3"/>
    <dgm:cxn modelId="{2F700388-763C-47BA-8D09-F7021F53AF47}" type="presParOf" srcId="{385E8931-512B-4D5E-B604-B0788CA7B941}" destId="{4DD8DF77-1560-4A1B-99A4-F9203BC30C5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6FFE20-EB2D-4E48-809E-D4BE7C42F7FC}"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1013157C-A59D-4D27-881F-8159A5A92E59}">
      <dgm:prSet/>
      <dgm:spPr/>
      <dgm:t>
        <a:bodyPr/>
        <a:lstStyle/>
        <a:p>
          <a:r>
            <a:rPr lang="en-US"/>
            <a:t>CDC: death that may have been “averted by one or more reasonable changes to </a:t>
          </a:r>
          <a:r>
            <a:rPr lang="en-US" u="sng"/>
            <a:t>patient</a:t>
          </a:r>
          <a:r>
            <a:rPr lang="en-US"/>
            <a:t>, </a:t>
          </a:r>
          <a:r>
            <a:rPr lang="en-US" u="sng"/>
            <a:t>community</a:t>
          </a:r>
          <a:r>
            <a:rPr lang="en-US"/>
            <a:t>, </a:t>
          </a:r>
          <a:r>
            <a:rPr lang="en-US" u="sng"/>
            <a:t>provider</a:t>
          </a:r>
          <a:r>
            <a:rPr lang="en-US"/>
            <a:t>, </a:t>
          </a:r>
          <a:r>
            <a:rPr lang="en-US" u="sng"/>
            <a:t>facility</a:t>
          </a:r>
          <a:r>
            <a:rPr lang="en-US"/>
            <a:t>, and/or </a:t>
          </a:r>
          <a:r>
            <a:rPr lang="en-US" u="sng"/>
            <a:t>systems</a:t>
          </a:r>
          <a:r>
            <a:rPr lang="en-US"/>
            <a:t>”</a:t>
          </a:r>
        </a:p>
      </dgm:t>
    </dgm:pt>
    <dgm:pt modelId="{7C78E410-F6F9-4D42-A05C-7038E33789EB}" type="parTrans" cxnId="{BD394626-17E7-4000-98CE-2FCDCF8AD57B}">
      <dgm:prSet/>
      <dgm:spPr/>
      <dgm:t>
        <a:bodyPr/>
        <a:lstStyle/>
        <a:p>
          <a:endParaRPr lang="en-US"/>
        </a:p>
      </dgm:t>
    </dgm:pt>
    <dgm:pt modelId="{C2788C07-403D-4CF6-BD89-E075FE2978F9}" type="sibTrans" cxnId="{BD394626-17E7-4000-98CE-2FCDCF8AD57B}">
      <dgm:prSet/>
      <dgm:spPr/>
      <dgm:t>
        <a:bodyPr/>
        <a:lstStyle/>
        <a:p>
          <a:endParaRPr lang="en-US"/>
        </a:p>
      </dgm:t>
    </dgm:pt>
    <dgm:pt modelId="{9C1FA045-221F-45F1-B6EA-828AAB28C5A1}">
      <dgm:prSet/>
      <dgm:spPr/>
      <dgm:t>
        <a:bodyPr/>
        <a:lstStyle/>
        <a:p>
          <a:r>
            <a:rPr lang="en-US" b="1"/>
            <a:t>93% </a:t>
          </a:r>
          <a:r>
            <a:rPr lang="en-US"/>
            <a:t>of pregnancy related deaths in PA are thought to be preventable</a:t>
          </a:r>
        </a:p>
      </dgm:t>
    </dgm:pt>
    <dgm:pt modelId="{61DF81D9-6D7A-4576-81AB-7A4F4826B532}" type="parTrans" cxnId="{8CAADFED-3F21-48D8-8BAD-8C6A43B9AECF}">
      <dgm:prSet/>
      <dgm:spPr/>
      <dgm:t>
        <a:bodyPr/>
        <a:lstStyle/>
        <a:p>
          <a:endParaRPr lang="en-US"/>
        </a:p>
      </dgm:t>
    </dgm:pt>
    <dgm:pt modelId="{8D5CCFD6-C70E-4BE0-B356-7125A0894FC7}" type="sibTrans" cxnId="{8CAADFED-3F21-48D8-8BAD-8C6A43B9AECF}">
      <dgm:prSet/>
      <dgm:spPr/>
      <dgm:t>
        <a:bodyPr/>
        <a:lstStyle/>
        <a:p>
          <a:endParaRPr lang="en-US"/>
        </a:p>
      </dgm:t>
    </dgm:pt>
    <dgm:pt modelId="{0C18C7D4-2C03-4A13-B1AE-790C3425DA72}" type="pres">
      <dgm:prSet presAssocID="{9E6FFE20-EB2D-4E48-809E-D4BE7C42F7FC}" presName="hierChild1" presStyleCnt="0">
        <dgm:presLayoutVars>
          <dgm:chPref val="1"/>
          <dgm:dir/>
          <dgm:animOne val="branch"/>
          <dgm:animLvl val="lvl"/>
          <dgm:resizeHandles/>
        </dgm:presLayoutVars>
      </dgm:prSet>
      <dgm:spPr/>
    </dgm:pt>
    <dgm:pt modelId="{47093D00-3E4F-4EE9-B3F0-FA4625E7513A}" type="pres">
      <dgm:prSet presAssocID="{1013157C-A59D-4D27-881F-8159A5A92E59}" presName="hierRoot1" presStyleCnt="0"/>
      <dgm:spPr/>
    </dgm:pt>
    <dgm:pt modelId="{4D676CA6-3E4B-4829-B212-72A83EDE024C}" type="pres">
      <dgm:prSet presAssocID="{1013157C-A59D-4D27-881F-8159A5A92E59}" presName="composite" presStyleCnt="0"/>
      <dgm:spPr/>
    </dgm:pt>
    <dgm:pt modelId="{C4D0C402-6C7B-48B0-A42C-2D4CE2F7D747}" type="pres">
      <dgm:prSet presAssocID="{1013157C-A59D-4D27-881F-8159A5A92E59}" presName="background" presStyleLbl="node0" presStyleIdx="0" presStyleCnt="2"/>
      <dgm:spPr/>
    </dgm:pt>
    <dgm:pt modelId="{CA456548-5BDB-4F01-8040-65242F437C43}" type="pres">
      <dgm:prSet presAssocID="{1013157C-A59D-4D27-881F-8159A5A92E59}" presName="text" presStyleLbl="fgAcc0" presStyleIdx="0" presStyleCnt="2">
        <dgm:presLayoutVars>
          <dgm:chPref val="3"/>
        </dgm:presLayoutVars>
      </dgm:prSet>
      <dgm:spPr/>
    </dgm:pt>
    <dgm:pt modelId="{3C7509E7-AF84-431C-8476-9DCA056ED1B9}" type="pres">
      <dgm:prSet presAssocID="{1013157C-A59D-4D27-881F-8159A5A92E59}" presName="hierChild2" presStyleCnt="0"/>
      <dgm:spPr/>
    </dgm:pt>
    <dgm:pt modelId="{06C10BD7-0028-44D1-906B-4B074CDD5B1A}" type="pres">
      <dgm:prSet presAssocID="{9C1FA045-221F-45F1-B6EA-828AAB28C5A1}" presName="hierRoot1" presStyleCnt="0"/>
      <dgm:spPr/>
    </dgm:pt>
    <dgm:pt modelId="{CFBBCB84-3C71-43EF-9D0A-B643380D0927}" type="pres">
      <dgm:prSet presAssocID="{9C1FA045-221F-45F1-B6EA-828AAB28C5A1}" presName="composite" presStyleCnt="0"/>
      <dgm:spPr/>
    </dgm:pt>
    <dgm:pt modelId="{BA4605CC-E9F4-44DD-AA7D-FB889830E0BE}" type="pres">
      <dgm:prSet presAssocID="{9C1FA045-221F-45F1-B6EA-828AAB28C5A1}" presName="background" presStyleLbl="node0" presStyleIdx="1" presStyleCnt="2"/>
      <dgm:spPr/>
    </dgm:pt>
    <dgm:pt modelId="{32980CAF-4139-4362-AEA0-186F39F029B2}" type="pres">
      <dgm:prSet presAssocID="{9C1FA045-221F-45F1-B6EA-828AAB28C5A1}" presName="text" presStyleLbl="fgAcc0" presStyleIdx="1" presStyleCnt="2">
        <dgm:presLayoutVars>
          <dgm:chPref val="3"/>
        </dgm:presLayoutVars>
      </dgm:prSet>
      <dgm:spPr/>
    </dgm:pt>
    <dgm:pt modelId="{19A4C5B7-B481-4325-8C3D-6BA7AFC3E96B}" type="pres">
      <dgm:prSet presAssocID="{9C1FA045-221F-45F1-B6EA-828AAB28C5A1}" presName="hierChild2" presStyleCnt="0"/>
      <dgm:spPr/>
    </dgm:pt>
  </dgm:ptLst>
  <dgm:cxnLst>
    <dgm:cxn modelId="{27CB7125-3DB6-4706-8070-387EFC338456}" type="presOf" srcId="{9E6FFE20-EB2D-4E48-809E-D4BE7C42F7FC}" destId="{0C18C7D4-2C03-4A13-B1AE-790C3425DA72}" srcOrd="0" destOrd="0" presId="urn:microsoft.com/office/officeart/2005/8/layout/hierarchy1"/>
    <dgm:cxn modelId="{BD394626-17E7-4000-98CE-2FCDCF8AD57B}" srcId="{9E6FFE20-EB2D-4E48-809E-D4BE7C42F7FC}" destId="{1013157C-A59D-4D27-881F-8159A5A92E59}" srcOrd="0" destOrd="0" parTransId="{7C78E410-F6F9-4D42-A05C-7038E33789EB}" sibTransId="{C2788C07-403D-4CF6-BD89-E075FE2978F9}"/>
    <dgm:cxn modelId="{0A64D22C-ACAA-43A3-834B-3C54720221B2}" type="presOf" srcId="{9C1FA045-221F-45F1-B6EA-828AAB28C5A1}" destId="{32980CAF-4139-4362-AEA0-186F39F029B2}" srcOrd="0" destOrd="0" presId="urn:microsoft.com/office/officeart/2005/8/layout/hierarchy1"/>
    <dgm:cxn modelId="{CBD8D2C6-90C4-43DC-A28C-4B37C9CC3D23}" type="presOf" srcId="{1013157C-A59D-4D27-881F-8159A5A92E59}" destId="{CA456548-5BDB-4F01-8040-65242F437C43}" srcOrd="0" destOrd="0" presId="urn:microsoft.com/office/officeart/2005/8/layout/hierarchy1"/>
    <dgm:cxn modelId="{8CAADFED-3F21-48D8-8BAD-8C6A43B9AECF}" srcId="{9E6FFE20-EB2D-4E48-809E-D4BE7C42F7FC}" destId="{9C1FA045-221F-45F1-B6EA-828AAB28C5A1}" srcOrd="1" destOrd="0" parTransId="{61DF81D9-6D7A-4576-81AB-7A4F4826B532}" sibTransId="{8D5CCFD6-C70E-4BE0-B356-7125A0894FC7}"/>
    <dgm:cxn modelId="{86609E07-D513-41D3-825F-34B72A58373B}" type="presParOf" srcId="{0C18C7D4-2C03-4A13-B1AE-790C3425DA72}" destId="{47093D00-3E4F-4EE9-B3F0-FA4625E7513A}" srcOrd="0" destOrd="0" presId="urn:microsoft.com/office/officeart/2005/8/layout/hierarchy1"/>
    <dgm:cxn modelId="{2D5EA41C-CDA9-493D-89BB-A23EA1F5D457}" type="presParOf" srcId="{47093D00-3E4F-4EE9-B3F0-FA4625E7513A}" destId="{4D676CA6-3E4B-4829-B212-72A83EDE024C}" srcOrd="0" destOrd="0" presId="urn:microsoft.com/office/officeart/2005/8/layout/hierarchy1"/>
    <dgm:cxn modelId="{7F4833D2-FDFF-4FC3-897E-4C9BE4154FB1}" type="presParOf" srcId="{4D676CA6-3E4B-4829-B212-72A83EDE024C}" destId="{C4D0C402-6C7B-48B0-A42C-2D4CE2F7D747}" srcOrd="0" destOrd="0" presId="urn:microsoft.com/office/officeart/2005/8/layout/hierarchy1"/>
    <dgm:cxn modelId="{D512E324-FF32-453E-A6A0-EE7965D9A465}" type="presParOf" srcId="{4D676CA6-3E4B-4829-B212-72A83EDE024C}" destId="{CA456548-5BDB-4F01-8040-65242F437C43}" srcOrd="1" destOrd="0" presId="urn:microsoft.com/office/officeart/2005/8/layout/hierarchy1"/>
    <dgm:cxn modelId="{F406DABD-FF6B-4D93-B9DF-39A9841DF286}" type="presParOf" srcId="{47093D00-3E4F-4EE9-B3F0-FA4625E7513A}" destId="{3C7509E7-AF84-431C-8476-9DCA056ED1B9}" srcOrd="1" destOrd="0" presId="urn:microsoft.com/office/officeart/2005/8/layout/hierarchy1"/>
    <dgm:cxn modelId="{2F80CC30-20BB-42D3-9804-C0B71B518ACE}" type="presParOf" srcId="{0C18C7D4-2C03-4A13-B1AE-790C3425DA72}" destId="{06C10BD7-0028-44D1-906B-4B074CDD5B1A}" srcOrd="1" destOrd="0" presId="urn:microsoft.com/office/officeart/2005/8/layout/hierarchy1"/>
    <dgm:cxn modelId="{3AE4A7EF-6346-4AEF-B518-E65C40372351}" type="presParOf" srcId="{06C10BD7-0028-44D1-906B-4B074CDD5B1A}" destId="{CFBBCB84-3C71-43EF-9D0A-B643380D0927}" srcOrd="0" destOrd="0" presId="urn:microsoft.com/office/officeart/2005/8/layout/hierarchy1"/>
    <dgm:cxn modelId="{0B66A019-46D3-4185-98B7-A6E2A12ACA26}" type="presParOf" srcId="{CFBBCB84-3C71-43EF-9D0A-B643380D0927}" destId="{BA4605CC-E9F4-44DD-AA7D-FB889830E0BE}" srcOrd="0" destOrd="0" presId="urn:microsoft.com/office/officeart/2005/8/layout/hierarchy1"/>
    <dgm:cxn modelId="{441B028C-6661-4BF6-A61D-80C6E529D065}" type="presParOf" srcId="{CFBBCB84-3C71-43EF-9D0A-B643380D0927}" destId="{32980CAF-4139-4362-AEA0-186F39F029B2}" srcOrd="1" destOrd="0" presId="urn:microsoft.com/office/officeart/2005/8/layout/hierarchy1"/>
    <dgm:cxn modelId="{22F5ABC3-E51C-49E1-B488-821BCD56D2ED}" type="presParOf" srcId="{06C10BD7-0028-44D1-906B-4B074CDD5B1A}" destId="{19A4C5B7-B481-4325-8C3D-6BA7AFC3E9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577D47-FF4B-49F5-906B-2B3FAC3CC4E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141EB580-74E2-4B69-BE64-30375E411A54}">
      <dgm:prSet/>
      <dgm:spPr/>
      <dgm:t>
        <a:bodyPr/>
        <a:lstStyle/>
        <a:p>
          <a:r>
            <a:rPr lang="en-US"/>
            <a:t>Implement strategies to combat medical mistrust</a:t>
          </a:r>
        </a:p>
      </dgm:t>
    </dgm:pt>
    <dgm:pt modelId="{56EDE755-4D2A-4F1D-8A66-7ADC860F07A8}" type="parTrans" cxnId="{CC267E69-274B-40B9-84D1-39E83D3E37F6}">
      <dgm:prSet/>
      <dgm:spPr/>
      <dgm:t>
        <a:bodyPr/>
        <a:lstStyle/>
        <a:p>
          <a:endParaRPr lang="en-US"/>
        </a:p>
      </dgm:t>
    </dgm:pt>
    <dgm:pt modelId="{4F97BD4C-7B03-4BBA-8671-76527A8938B8}" type="sibTrans" cxnId="{CC267E69-274B-40B9-84D1-39E83D3E37F6}">
      <dgm:prSet/>
      <dgm:spPr/>
      <dgm:t>
        <a:bodyPr/>
        <a:lstStyle/>
        <a:p>
          <a:endParaRPr lang="en-US"/>
        </a:p>
      </dgm:t>
    </dgm:pt>
    <dgm:pt modelId="{F8292647-908A-4F98-B379-F4F6E3BCC709}">
      <dgm:prSet/>
      <dgm:spPr/>
      <dgm:t>
        <a:bodyPr/>
        <a:lstStyle/>
        <a:p>
          <a:r>
            <a:rPr lang="en-US"/>
            <a:t>Doulas, CHWs, CRSs</a:t>
          </a:r>
        </a:p>
      </dgm:t>
    </dgm:pt>
    <dgm:pt modelId="{4B0EC0B1-DE30-4F26-A507-1FE028E57453}" type="parTrans" cxnId="{997A7C79-236F-4734-B09D-D85342D835C1}">
      <dgm:prSet/>
      <dgm:spPr/>
      <dgm:t>
        <a:bodyPr/>
        <a:lstStyle/>
        <a:p>
          <a:endParaRPr lang="en-US"/>
        </a:p>
      </dgm:t>
    </dgm:pt>
    <dgm:pt modelId="{7B25D85B-7DFE-478C-9B78-E8CE78AD6788}" type="sibTrans" cxnId="{997A7C79-236F-4734-B09D-D85342D835C1}">
      <dgm:prSet/>
      <dgm:spPr/>
      <dgm:t>
        <a:bodyPr/>
        <a:lstStyle/>
        <a:p>
          <a:endParaRPr lang="en-US"/>
        </a:p>
      </dgm:t>
    </dgm:pt>
    <dgm:pt modelId="{B30FB5D0-7E8A-4535-920D-4581E4F2952F}">
      <dgm:prSet/>
      <dgm:spPr/>
      <dgm:t>
        <a:bodyPr/>
        <a:lstStyle/>
        <a:p>
          <a:r>
            <a:rPr lang="en-US"/>
            <a:t>Workforce diversity</a:t>
          </a:r>
        </a:p>
      </dgm:t>
    </dgm:pt>
    <dgm:pt modelId="{B9A7D10F-DF82-4D35-B14E-61603A3B3F72}" type="parTrans" cxnId="{4F859BD1-2C6A-46FF-9341-E0501DDFCA98}">
      <dgm:prSet/>
      <dgm:spPr/>
      <dgm:t>
        <a:bodyPr/>
        <a:lstStyle/>
        <a:p>
          <a:endParaRPr lang="en-US"/>
        </a:p>
      </dgm:t>
    </dgm:pt>
    <dgm:pt modelId="{B25BC1BA-E522-46D6-8469-25EE55C8C276}" type="sibTrans" cxnId="{4F859BD1-2C6A-46FF-9341-E0501DDFCA98}">
      <dgm:prSet/>
      <dgm:spPr/>
      <dgm:t>
        <a:bodyPr/>
        <a:lstStyle/>
        <a:p>
          <a:endParaRPr lang="en-US"/>
        </a:p>
      </dgm:t>
    </dgm:pt>
    <dgm:pt modelId="{07C6F477-3749-4F6B-B1D1-9F52810B2F5E}">
      <dgm:prSet/>
      <dgm:spPr/>
      <dgm:t>
        <a:bodyPr/>
        <a:lstStyle/>
        <a:p>
          <a:r>
            <a:rPr lang="en-US" dirty="0"/>
            <a:t>Implicit bias training</a:t>
          </a:r>
        </a:p>
      </dgm:t>
    </dgm:pt>
    <dgm:pt modelId="{3C994B9C-FC96-47B3-B375-9D72E843668C}" type="parTrans" cxnId="{2128BD99-3A8F-4515-B258-5EA5ACB2AEE6}">
      <dgm:prSet/>
      <dgm:spPr/>
      <dgm:t>
        <a:bodyPr/>
        <a:lstStyle/>
        <a:p>
          <a:endParaRPr lang="en-US"/>
        </a:p>
      </dgm:t>
    </dgm:pt>
    <dgm:pt modelId="{D9FAA9C1-E6A0-425A-BEE7-C4787A5A5C65}" type="sibTrans" cxnId="{2128BD99-3A8F-4515-B258-5EA5ACB2AEE6}">
      <dgm:prSet/>
      <dgm:spPr/>
      <dgm:t>
        <a:bodyPr/>
        <a:lstStyle/>
        <a:p>
          <a:endParaRPr lang="en-US"/>
        </a:p>
      </dgm:t>
    </dgm:pt>
    <dgm:pt modelId="{1F0CE540-CFC4-4440-BA23-2483F5358ECC}">
      <dgm:prSet/>
      <dgm:spPr/>
      <dgm:t>
        <a:bodyPr/>
        <a:lstStyle/>
        <a:p>
          <a:r>
            <a:rPr lang="en-US"/>
            <a:t>Enhance care transitions</a:t>
          </a:r>
        </a:p>
      </dgm:t>
    </dgm:pt>
    <dgm:pt modelId="{C34C1A52-426F-465D-9020-01D5D0599807}" type="parTrans" cxnId="{53DC1DC5-AD03-4AAE-959F-0239F419FF81}">
      <dgm:prSet/>
      <dgm:spPr/>
      <dgm:t>
        <a:bodyPr/>
        <a:lstStyle/>
        <a:p>
          <a:endParaRPr lang="en-US"/>
        </a:p>
      </dgm:t>
    </dgm:pt>
    <dgm:pt modelId="{BCE682AC-9E25-4C92-8AD0-7A3B85B84CFD}" type="sibTrans" cxnId="{53DC1DC5-AD03-4AAE-959F-0239F419FF81}">
      <dgm:prSet/>
      <dgm:spPr/>
      <dgm:t>
        <a:bodyPr/>
        <a:lstStyle/>
        <a:p>
          <a:endParaRPr lang="en-US"/>
        </a:p>
      </dgm:t>
    </dgm:pt>
    <dgm:pt modelId="{AB0870A1-EF62-4F02-82EB-2BCDE7009317}">
      <dgm:prSet/>
      <dgm:spPr/>
      <dgm:t>
        <a:bodyPr/>
        <a:lstStyle/>
        <a:p>
          <a:r>
            <a:rPr lang="en-US"/>
            <a:t>Health system/community</a:t>
          </a:r>
        </a:p>
      </dgm:t>
    </dgm:pt>
    <dgm:pt modelId="{F57E45B0-9543-4513-8D6F-F443A2426148}" type="parTrans" cxnId="{27EB4795-C08D-4391-87B1-C9851F0247B3}">
      <dgm:prSet/>
      <dgm:spPr/>
      <dgm:t>
        <a:bodyPr/>
        <a:lstStyle/>
        <a:p>
          <a:endParaRPr lang="en-US"/>
        </a:p>
      </dgm:t>
    </dgm:pt>
    <dgm:pt modelId="{CE6726B5-A653-4757-ABA1-50D1E0D2A4F6}" type="sibTrans" cxnId="{27EB4795-C08D-4391-87B1-C9851F0247B3}">
      <dgm:prSet/>
      <dgm:spPr/>
      <dgm:t>
        <a:bodyPr/>
        <a:lstStyle/>
        <a:p>
          <a:endParaRPr lang="en-US"/>
        </a:p>
      </dgm:t>
    </dgm:pt>
    <dgm:pt modelId="{0330C90B-303F-4585-9BB3-93E0EB05BCFC}">
      <dgm:prSet/>
      <dgm:spPr/>
      <dgm:t>
        <a:bodyPr/>
        <a:lstStyle/>
        <a:p>
          <a:r>
            <a:rPr lang="en-US" dirty="0"/>
            <a:t>Obstetric providers/primary care, mental health, and other subspecialties</a:t>
          </a:r>
        </a:p>
      </dgm:t>
    </dgm:pt>
    <dgm:pt modelId="{C7BDE0C8-8F2B-4403-A32E-07596C1C0FFF}" type="parTrans" cxnId="{59003702-639D-4B88-882E-700D512CB7A9}">
      <dgm:prSet/>
      <dgm:spPr/>
      <dgm:t>
        <a:bodyPr/>
        <a:lstStyle/>
        <a:p>
          <a:endParaRPr lang="en-US"/>
        </a:p>
      </dgm:t>
    </dgm:pt>
    <dgm:pt modelId="{52106FDF-8DD7-4835-8072-5A515F0C25E7}" type="sibTrans" cxnId="{59003702-639D-4B88-882E-700D512CB7A9}">
      <dgm:prSet/>
      <dgm:spPr/>
      <dgm:t>
        <a:bodyPr/>
        <a:lstStyle/>
        <a:p>
          <a:endParaRPr lang="en-US"/>
        </a:p>
      </dgm:t>
    </dgm:pt>
    <dgm:pt modelId="{57608F19-AEE4-485F-8C6D-A53F6A7D051E}">
      <dgm:prSet/>
      <dgm:spPr/>
      <dgm:t>
        <a:bodyPr/>
        <a:lstStyle/>
        <a:p>
          <a:r>
            <a:rPr lang="en-US" dirty="0"/>
            <a:t>Hospitals/outpatient providers</a:t>
          </a:r>
        </a:p>
      </dgm:t>
    </dgm:pt>
    <dgm:pt modelId="{46D866E3-CEE2-4A09-BBCB-14D38F6B886A}" type="parTrans" cxnId="{3CAC6DE2-B658-4A7A-B16B-FE5C26E5271A}">
      <dgm:prSet/>
      <dgm:spPr/>
      <dgm:t>
        <a:bodyPr/>
        <a:lstStyle/>
        <a:p>
          <a:endParaRPr lang="en-US"/>
        </a:p>
      </dgm:t>
    </dgm:pt>
    <dgm:pt modelId="{8F793FC2-6BA8-4684-A624-DBC829F1A533}" type="sibTrans" cxnId="{3CAC6DE2-B658-4A7A-B16B-FE5C26E5271A}">
      <dgm:prSet/>
      <dgm:spPr/>
      <dgm:t>
        <a:bodyPr/>
        <a:lstStyle/>
        <a:p>
          <a:endParaRPr lang="en-US"/>
        </a:p>
      </dgm:t>
    </dgm:pt>
    <dgm:pt modelId="{D7B68751-C801-4655-9877-4424601B74BB}">
      <dgm:prSet/>
      <dgm:spPr/>
      <dgm:t>
        <a:bodyPr/>
        <a:lstStyle/>
        <a:p>
          <a:r>
            <a:rPr lang="en-US" dirty="0"/>
            <a:t>Community awareness of pregnancy risks/complications</a:t>
          </a:r>
        </a:p>
      </dgm:t>
    </dgm:pt>
    <dgm:pt modelId="{25D85A94-FAEF-4F10-9E0A-295CAEB3C71A}" type="parTrans" cxnId="{DEECDDCA-D4CB-4A70-8C36-1501733FB86B}">
      <dgm:prSet/>
      <dgm:spPr/>
      <dgm:t>
        <a:bodyPr/>
        <a:lstStyle/>
        <a:p>
          <a:endParaRPr lang="en-US"/>
        </a:p>
      </dgm:t>
    </dgm:pt>
    <dgm:pt modelId="{AA04AD86-13B0-4B4C-B0AE-0CA78C4C56F5}" type="sibTrans" cxnId="{DEECDDCA-D4CB-4A70-8C36-1501733FB86B}">
      <dgm:prSet/>
      <dgm:spPr/>
      <dgm:t>
        <a:bodyPr/>
        <a:lstStyle/>
        <a:p>
          <a:endParaRPr lang="en-US"/>
        </a:p>
      </dgm:t>
    </dgm:pt>
    <dgm:pt modelId="{01063F22-D2DC-4714-AE31-66727675C098}">
      <dgm:prSet/>
      <dgm:spPr/>
      <dgm:t>
        <a:bodyPr/>
        <a:lstStyle/>
        <a:p>
          <a:r>
            <a:rPr lang="en-US" dirty="0"/>
            <a:t>Public health campaigns</a:t>
          </a:r>
        </a:p>
      </dgm:t>
    </dgm:pt>
    <dgm:pt modelId="{7A0845CD-40E3-401C-8E51-E1103E0DAB23}" type="parTrans" cxnId="{A0BAC2D6-8021-4A16-8AB0-F8C18686694A}">
      <dgm:prSet/>
      <dgm:spPr/>
      <dgm:t>
        <a:bodyPr/>
        <a:lstStyle/>
        <a:p>
          <a:endParaRPr lang="en-US"/>
        </a:p>
      </dgm:t>
    </dgm:pt>
    <dgm:pt modelId="{3490515A-301A-4A2B-894E-9FB715DA1221}" type="sibTrans" cxnId="{A0BAC2D6-8021-4A16-8AB0-F8C18686694A}">
      <dgm:prSet/>
      <dgm:spPr/>
      <dgm:t>
        <a:bodyPr/>
        <a:lstStyle/>
        <a:p>
          <a:endParaRPr lang="en-US"/>
        </a:p>
      </dgm:t>
    </dgm:pt>
    <dgm:pt modelId="{800BA8C4-BA54-460C-90C9-186A7DCF000B}">
      <dgm:prSet/>
      <dgm:spPr/>
      <dgm:t>
        <a:bodyPr/>
        <a:lstStyle/>
        <a:p>
          <a:r>
            <a:rPr lang="en-US" dirty="0"/>
            <a:t>Investing in strategies to make people’s lives better</a:t>
          </a:r>
        </a:p>
      </dgm:t>
    </dgm:pt>
    <dgm:pt modelId="{55FA5879-4A8D-4C62-AF1D-7FBEEDB526E5}" type="parTrans" cxnId="{46519B98-D39C-42A1-9760-B7582B0C1135}">
      <dgm:prSet/>
      <dgm:spPr/>
      <dgm:t>
        <a:bodyPr/>
        <a:lstStyle/>
        <a:p>
          <a:endParaRPr lang="en-US"/>
        </a:p>
      </dgm:t>
    </dgm:pt>
    <dgm:pt modelId="{4A0E49DF-0C35-49A9-A824-6DD3EE6B6E7D}" type="sibTrans" cxnId="{46519B98-D39C-42A1-9760-B7582B0C1135}">
      <dgm:prSet/>
      <dgm:spPr/>
      <dgm:t>
        <a:bodyPr/>
        <a:lstStyle/>
        <a:p>
          <a:endParaRPr lang="en-US"/>
        </a:p>
      </dgm:t>
    </dgm:pt>
    <dgm:pt modelId="{9AC094A8-8F07-48B0-89FB-41B79F5F4E60}">
      <dgm:prSet/>
      <dgm:spPr/>
      <dgm:t>
        <a:bodyPr/>
        <a:lstStyle/>
        <a:p>
          <a:r>
            <a:rPr lang="en-US" dirty="0"/>
            <a:t>Guaranteed income</a:t>
          </a:r>
        </a:p>
      </dgm:t>
    </dgm:pt>
    <dgm:pt modelId="{9BF18619-86B1-4E76-8F56-22F76B1AE86A}" type="parTrans" cxnId="{36D78ECA-E8D2-4006-98FB-BD89D6BE786D}">
      <dgm:prSet/>
      <dgm:spPr/>
      <dgm:t>
        <a:bodyPr/>
        <a:lstStyle/>
        <a:p>
          <a:endParaRPr lang="en-US"/>
        </a:p>
      </dgm:t>
    </dgm:pt>
    <dgm:pt modelId="{9EF978BB-2AFD-441A-8FA2-65054E980E45}" type="sibTrans" cxnId="{36D78ECA-E8D2-4006-98FB-BD89D6BE786D}">
      <dgm:prSet/>
      <dgm:spPr/>
      <dgm:t>
        <a:bodyPr/>
        <a:lstStyle/>
        <a:p>
          <a:endParaRPr lang="en-US"/>
        </a:p>
      </dgm:t>
    </dgm:pt>
    <dgm:pt modelId="{ECC001BB-87CF-4D1F-B1EB-2634C46E354D}">
      <dgm:prSet/>
      <dgm:spPr/>
      <dgm:t>
        <a:bodyPr/>
        <a:lstStyle/>
        <a:p>
          <a:r>
            <a:rPr lang="en-US" dirty="0"/>
            <a:t>AIM bundle on reducing health disparities</a:t>
          </a:r>
        </a:p>
      </dgm:t>
    </dgm:pt>
    <dgm:pt modelId="{24F2F0B8-0ED6-4532-A72B-8F4F0B3BAC96}" type="parTrans" cxnId="{C5E5A1FF-6906-4A64-87B1-6B706106EB55}">
      <dgm:prSet/>
      <dgm:spPr/>
      <dgm:t>
        <a:bodyPr/>
        <a:lstStyle/>
        <a:p>
          <a:endParaRPr lang="en-US"/>
        </a:p>
      </dgm:t>
    </dgm:pt>
    <dgm:pt modelId="{6134C62A-67CC-4168-9012-070FF541E761}" type="sibTrans" cxnId="{C5E5A1FF-6906-4A64-87B1-6B706106EB55}">
      <dgm:prSet/>
      <dgm:spPr/>
      <dgm:t>
        <a:bodyPr/>
        <a:lstStyle/>
        <a:p>
          <a:endParaRPr lang="en-US"/>
        </a:p>
      </dgm:t>
    </dgm:pt>
    <dgm:pt modelId="{3B2368FC-1317-462D-9FD2-9218D89D7894}">
      <dgm:prSet/>
      <dgm:spPr/>
      <dgm:t>
        <a:bodyPr/>
        <a:lstStyle/>
        <a:p>
          <a:r>
            <a:rPr lang="en-US" dirty="0"/>
            <a:t>Targeted education for partners/support people/families</a:t>
          </a:r>
        </a:p>
      </dgm:t>
    </dgm:pt>
    <dgm:pt modelId="{1B9D3517-D26B-4D68-9998-719A8ADE87EF}" type="parTrans" cxnId="{5E80335B-3E8C-471D-99DE-127FB0D5B81F}">
      <dgm:prSet/>
      <dgm:spPr/>
      <dgm:t>
        <a:bodyPr/>
        <a:lstStyle/>
        <a:p>
          <a:endParaRPr lang="en-US"/>
        </a:p>
      </dgm:t>
    </dgm:pt>
    <dgm:pt modelId="{982622F3-1BC6-4D9D-87D8-980AF327C1C4}" type="sibTrans" cxnId="{5E80335B-3E8C-471D-99DE-127FB0D5B81F}">
      <dgm:prSet/>
      <dgm:spPr/>
      <dgm:t>
        <a:bodyPr/>
        <a:lstStyle/>
        <a:p>
          <a:endParaRPr lang="en-US"/>
        </a:p>
      </dgm:t>
    </dgm:pt>
    <dgm:pt modelId="{84D30CD2-FC3B-40AE-9F0D-A282855A9775}">
      <dgm:prSet/>
      <dgm:spPr/>
      <dgm:t>
        <a:bodyPr/>
        <a:lstStyle/>
        <a:p>
          <a:r>
            <a:rPr lang="en-US" dirty="0"/>
            <a:t>Paid family leave</a:t>
          </a:r>
        </a:p>
      </dgm:t>
    </dgm:pt>
    <dgm:pt modelId="{013F9774-8FD6-4D7D-88C0-7527BD8B8ABC}" type="parTrans" cxnId="{D3863793-4FE1-47C8-A90A-2E55AFBBB34E}">
      <dgm:prSet/>
      <dgm:spPr/>
      <dgm:t>
        <a:bodyPr/>
        <a:lstStyle/>
        <a:p>
          <a:endParaRPr lang="en-US"/>
        </a:p>
      </dgm:t>
    </dgm:pt>
    <dgm:pt modelId="{336E32A6-DD20-48DD-943C-F26F1FC24790}" type="sibTrans" cxnId="{D3863793-4FE1-47C8-A90A-2E55AFBBB34E}">
      <dgm:prSet/>
      <dgm:spPr/>
      <dgm:t>
        <a:bodyPr/>
        <a:lstStyle/>
        <a:p>
          <a:endParaRPr lang="en-US"/>
        </a:p>
      </dgm:t>
    </dgm:pt>
    <dgm:pt modelId="{82599D18-EF3E-4C48-8566-52D26A3780BD}">
      <dgm:prSet/>
      <dgm:spPr/>
      <dgm:t>
        <a:bodyPr/>
        <a:lstStyle/>
        <a:p>
          <a:r>
            <a:rPr lang="en-US" dirty="0"/>
            <a:t>Affordable housing</a:t>
          </a:r>
        </a:p>
      </dgm:t>
    </dgm:pt>
    <dgm:pt modelId="{14A1046D-3C40-4078-95AA-D1579AA3AFFF}" type="parTrans" cxnId="{985ECDFA-20B9-4F2E-8258-B5679EA54124}">
      <dgm:prSet/>
      <dgm:spPr/>
      <dgm:t>
        <a:bodyPr/>
        <a:lstStyle/>
        <a:p>
          <a:endParaRPr lang="en-US"/>
        </a:p>
      </dgm:t>
    </dgm:pt>
    <dgm:pt modelId="{5C395B76-CF0D-4EFE-880B-60299B093FAC}" type="sibTrans" cxnId="{985ECDFA-20B9-4F2E-8258-B5679EA54124}">
      <dgm:prSet/>
      <dgm:spPr/>
      <dgm:t>
        <a:bodyPr/>
        <a:lstStyle/>
        <a:p>
          <a:endParaRPr lang="en-US"/>
        </a:p>
      </dgm:t>
    </dgm:pt>
    <dgm:pt modelId="{50348052-1139-493C-876D-78CBEE90183D}">
      <dgm:prSet/>
      <dgm:spPr/>
      <dgm:t>
        <a:bodyPr/>
        <a:lstStyle/>
        <a:p>
          <a:r>
            <a:rPr lang="en-US" dirty="0"/>
            <a:t>Food security/access to healthy foods</a:t>
          </a:r>
        </a:p>
      </dgm:t>
    </dgm:pt>
    <dgm:pt modelId="{9BFB54DE-A832-4DAF-BF22-C852DAC324D7}" type="parTrans" cxnId="{E64C2D0F-86A9-457B-9DFE-398581D58803}">
      <dgm:prSet/>
      <dgm:spPr/>
      <dgm:t>
        <a:bodyPr/>
        <a:lstStyle/>
        <a:p>
          <a:endParaRPr lang="en-US"/>
        </a:p>
      </dgm:t>
    </dgm:pt>
    <dgm:pt modelId="{3DE54D2B-6C49-49EC-B171-BFDB9213B5A9}" type="sibTrans" cxnId="{E64C2D0F-86A9-457B-9DFE-398581D58803}">
      <dgm:prSet/>
      <dgm:spPr/>
      <dgm:t>
        <a:bodyPr/>
        <a:lstStyle/>
        <a:p>
          <a:endParaRPr lang="en-US"/>
        </a:p>
      </dgm:t>
    </dgm:pt>
    <dgm:pt modelId="{FDCA9F44-A515-4345-B89D-127127FAF47C}">
      <dgm:prSet/>
      <dgm:spPr/>
      <dgm:t>
        <a:bodyPr/>
        <a:lstStyle/>
        <a:p>
          <a:r>
            <a:rPr lang="en-US" dirty="0"/>
            <a:t>Education</a:t>
          </a:r>
        </a:p>
      </dgm:t>
    </dgm:pt>
    <dgm:pt modelId="{1D175582-8E06-47E0-997C-6E948F53345E}" type="parTrans" cxnId="{03A46C02-B9D0-4475-B6EB-5946F483D5F2}">
      <dgm:prSet/>
      <dgm:spPr/>
      <dgm:t>
        <a:bodyPr/>
        <a:lstStyle/>
        <a:p>
          <a:endParaRPr lang="en-US"/>
        </a:p>
      </dgm:t>
    </dgm:pt>
    <dgm:pt modelId="{17AAC548-C3B1-4DE6-8D11-7584F4EE52DE}" type="sibTrans" cxnId="{03A46C02-B9D0-4475-B6EB-5946F483D5F2}">
      <dgm:prSet/>
      <dgm:spPr/>
      <dgm:t>
        <a:bodyPr/>
        <a:lstStyle/>
        <a:p>
          <a:endParaRPr lang="en-US"/>
        </a:p>
      </dgm:t>
    </dgm:pt>
    <dgm:pt modelId="{AC2F177F-580B-48A0-B65E-B587ADB45F9F}" type="pres">
      <dgm:prSet presAssocID="{49577D47-FF4B-49F5-906B-2B3FAC3CC4EA}" presName="Name0" presStyleCnt="0">
        <dgm:presLayoutVars>
          <dgm:dir/>
          <dgm:animLvl val="lvl"/>
          <dgm:resizeHandles val="exact"/>
        </dgm:presLayoutVars>
      </dgm:prSet>
      <dgm:spPr/>
    </dgm:pt>
    <dgm:pt modelId="{D1F041BC-314B-43F3-BA3F-64CB70F06ED6}" type="pres">
      <dgm:prSet presAssocID="{141EB580-74E2-4B69-BE64-30375E411A54}" presName="composite" presStyleCnt="0"/>
      <dgm:spPr/>
    </dgm:pt>
    <dgm:pt modelId="{15A221E6-7A12-486E-80F2-398934ED03B0}" type="pres">
      <dgm:prSet presAssocID="{141EB580-74E2-4B69-BE64-30375E411A54}" presName="parTx" presStyleLbl="alignNode1" presStyleIdx="0" presStyleCnt="4">
        <dgm:presLayoutVars>
          <dgm:chMax val="0"/>
          <dgm:chPref val="0"/>
          <dgm:bulletEnabled val="1"/>
        </dgm:presLayoutVars>
      </dgm:prSet>
      <dgm:spPr/>
    </dgm:pt>
    <dgm:pt modelId="{702BFCAC-7999-49A8-B004-7E3EBEBE529A}" type="pres">
      <dgm:prSet presAssocID="{141EB580-74E2-4B69-BE64-30375E411A54}" presName="desTx" presStyleLbl="alignAccFollowNode1" presStyleIdx="0" presStyleCnt="4">
        <dgm:presLayoutVars>
          <dgm:bulletEnabled val="1"/>
        </dgm:presLayoutVars>
      </dgm:prSet>
      <dgm:spPr/>
    </dgm:pt>
    <dgm:pt modelId="{3F305E35-457B-4CF2-B0F0-FCD6511951D8}" type="pres">
      <dgm:prSet presAssocID="{4F97BD4C-7B03-4BBA-8671-76527A8938B8}" presName="space" presStyleCnt="0"/>
      <dgm:spPr/>
    </dgm:pt>
    <dgm:pt modelId="{12F7CC6E-CC77-494C-8C7C-078416901668}" type="pres">
      <dgm:prSet presAssocID="{1F0CE540-CFC4-4440-BA23-2483F5358ECC}" presName="composite" presStyleCnt="0"/>
      <dgm:spPr/>
    </dgm:pt>
    <dgm:pt modelId="{814AA953-5146-4604-9DD9-DA340C3AD9CF}" type="pres">
      <dgm:prSet presAssocID="{1F0CE540-CFC4-4440-BA23-2483F5358ECC}" presName="parTx" presStyleLbl="alignNode1" presStyleIdx="1" presStyleCnt="4">
        <dgm:presLayoutVars>
          <dgm:chMax val="0"/>
          <dgm:chPref val="0"/>
          <dgm:bulletEnabled val="1"/>
        </dgm:presLayoutVars>
      </dgm:prSet>
      <dgm:spPr/>
    </dgm:pt>
    <dgm:pt modelId="{A940912F-01C4-4F6F-AECE-3D2A62DF50A0}" type="pres">
      <dgm:prSet presAssocID="{1F0CE540-CFC4-4440-BA23-2483F5358ECC}" presName="desTx" presStyleLbl="alignAccFollowNode1" presStyleIdx="1" presStyleCnt="4">
        <dgm:presLayoutVars>
          <dgm:bulletEnabled val="1"/>
        </dgm:presLayoutVars>
      </dgm:prSet>
      <dgm:spPr/>
    </dgm:pt>
    <dgm:pt modelId="{3F0B24D3-8979-453B-A615-D8711595DC75}" type="pres">
      <dgm:prSet presAssocID="{BCE682AC-9E25-4C92-8AD0-7A3B85B84CFD}" presName="space" presStyleCnt="0"/>
      <dgm:spPr/>
    </dgm:pt>
    <dgm:pt modelId="{33E27FF1-59FD-407A-986B-BCAFE2B4D3B7}" type="pres">
      <dgm:prSet presAssocID="{D7B68751-C801-4655-9877-4424601B74BB}" presName="composite" presStyleCnt="0"/>
      <dgm:spPr/>
    </dgm:pt>
    <dgm:pt modelId="{120377F3-0BC3-4F67-BE86-9C9B86CFA307}" type="pres">
      <dgm:prSet presAssocID="{D7B68751-C801-4655-9877-4424601B74BB}" presName="parTx" presStyleLbl="alignNode1" presStyleIdx="2" presStyleCnt="4">
        <dgm:presLayoutVars>
          <dgm:chMax val="0"/>
          <dgm:chPref val="0"/>
          <dgm:bulletEnabled val="1"/>
        </dgm:presLayoutVars>
      </dgm:prSet>
      <dgm:spPr/>
    </dgm:pt>
    <dgm:pt modelId="{2B403915-FACE-4CE8-8B6B-1C0789C5BF69}" type="pres">
      <dgm:prSet presAssocID="{D7B68751-C801-4655-9877-4424601B74BB}" presName="desTx" presStyleLbl="alignAccFollowNode1" presStyleIdx="2" presStyleCnt="4">
        <dgm:presLayoutVars>
          <dgm:bulletEnabled val="1"/>
        </dgm:presLayoutVars>
      </dgm:prSet>
      <dgm:spPr/>
    </dgm:pt>
    <dgm:pt modelId="{A40E89EF-F88B-43E8-8EC4-EACFCAD88689}" type="pres">
      <dgm:prSet presAssocID="{AA04AD86-13B0-4B4C-B0AE-0CA78C4C56F5}" presName="space" presStyleCnt="0"/>
      <dgm:spPr/>
    </dgm:pt>
    <dgm:pt modelId="{21CAB8BF-E4A3-495C-8127-433EFAB65778}" type="pres">
      <dgm:prSet presAssocID="{800BA8C4-BA54-460C-90C9-186A7DCF000B}" presName="composite" presStyleCnt="0"/>
      <dgm:spPr/>
    </dgm:pt>
    <dgm:pt modelId="{44E09856-C197-4A0E-AE25-0FECFC281A9D}" type="pres">
      <dgm:prSet presAssocID="{800BA8C4-BA54-460C-90C9-186A7DCF000B}" presName="parTx" presStyleLbl="alignNode1" presStyleIdx="3" presStyleCnt="4">
        <dgm:presLayoutVars>
          <dgm:chMax val="0"/>
          <dgm:chPref val="0"/>
          <dgm:bulletEnabled val="1"/>
        </dgm:presLayoutVars>
      </dgm:prSet>
      <dgm:spPr/>
    </dgm:pt>
    <dgm:pt modelId="{890BB42A-AAD8-489A-8A80-BEC21AA0660D}" type="pres">
      <dgm:prSet presAssocID="{800BA8C4-BA54-460C-90C9-186A7DCF000B}" presName="desTx" presStyleLbl="alignAccFollowNode1" presStyleIdx="3" presStyleCnt="4">
        <dgm:presLayoutVars>
          <dgm:bulletEnabled val="1"/>
        </dgm:presLayoutVars>
      </dgm:prSet>
      <dgm:spPr/>
    </dgm:pt>
  </dgm:ptLst>
  <dgm:cxnLst>
    <dgm:cxn modelId="{59003702-639D-4B88-882E-700D512CB7A9}" srcId="{1F0CE540-CFC4-4440-BA23-2483F5358ECC}" destId="{0330C90B-303F-4585-9BB3-93E0EB05BCFC}" srcOrd="1" destOrd="0" parTransId="{C7BDE0C8-8F2B-4403-A32E-07596C1C0FFF}" sibTransId="{52106FDF-8DD7-4835-8072-5A515F0C25E7}"/>
    <dgm:cxn modelId="{03A46C02-B9D0-4475-B6EB-5946F483D5F2}" srcId="{800BA8C4-BA54-460C-90C9-186A7DCF000B}" destId="{FDCA9F44-A515-4345-B89D-127127FAF47C}" srcOrd="4" destOrd="0" parTransId="{1D175582-8E06-47E0-997C-6E948F53345E}" sibTransId="{17AAC548-C3B1-4DE6-8D11-7584F4EE52DE}"/>
    <dgm:cxn modelId="{E64C2D0F-86A9-457B-9DFE-398581D58803}" srcId="{800BA8C4-BA54-460C-90C9-186A7DCF000B}" destId="{50348052-1139-493C-876D-78CBEE90183D}" srcOrd="3" destOrd="0" parTransId="{9BFB54DE-A832-4DAF-BF22-C852DAC324D7}" sibTransId="{3DE54D2B-6C49-49EC-B171-BFDB9213B5A9}"/>
    <dgm:cxn modelId="{1CA21010-EF97-4542-8E5C-5B2EE89682B3}" type="presOf" srcId="{B30FB5D0-7E8A-4535-920D-4581E4F2952F}" destId="{702BFCAC-7999-49A8-B004-7E3EBEBE529A}" srcOrd="0" destOrd="1" presId="urn:microsoft.com/office/officeart/2005/8/layout/hList1"/>
    <dgm:cxn modelId="{56058D13-19B9-4ABC-B70C-9AEA27E425FF}" type="presOf" srcId="{FDCA9F44-A515-4345-B89D-127127FAF47C}" destId="{890BB42A-AAD8-489A-8A80-BEC21AA0660D}" srcOrd="0" destOrd="4" presId="urn:microsoft.com/office/officeart/2005/8/layout/hList1"/>
    <dgm:cxn modelId="{E3449821-3B24-4231-A128-00342338F797}" type="presOf" srcId="{ECC001BB-87CF-4D1F-B1EB-2634C46E354D}" destId="{702BFCAC-7999-49A8-B004-7E3EBEBE529A}" srcOrd="0" destOrd="3" presId="urn:microsoft.com/office/officeart/2005/8/layout/hList1"/>
    <dgm:cxn modelId="{F433C926-0803-4BCC-BC16-B93E1A9CEFAD}" type="presOf" srcId="{AB0870A1-EF62-4F02-82EB-2BCDE7009317}" destId="{A940912F-01C4-4F6F-AECE-3D2A62DF50A0}" srcOrd="0" destOrd="0" presId="urn:microsoft.com/office/officeart/2005/8/layout/hList1"/>
    <dgm:cxn modelId="{7B20CC26-FFDA-440A-ABFD-ACD6129EE2D1}" type="presOf" srcId="{3B2368FC-1317-462D-9FD2-9218D89D7894}" destId="{2B403915-FACE-4CE8-8B6B-1C0789C5BF69}" srcOrd="0" destOrd="1" presId="urn:microsoft.com/office/officeart/2005/8/layout/hList1"/>
    <dgm:cxn modelId="{618D0E3C-8181-4D24-9E41-9554D005772B}" type="presOf" srcId="{D7B68751-C801-4655-9877-4424601B74BB}" destId="{120377F3-0BC3-4F67-BE86-9C9B86CFA307}" srcOrd="0" destOrd="0" presId="urn:microsoft.com/office/officeart/2005/8/layout/hList1"/>
    <dgm:cxn modelId="{5E80335B-3E8C-471D-99DE-127FB0D5B81F}" srcId="{D7B68751-C801-4655-9877-4424601B74BB}" destId="{3B2368FC-1317-462D-9FD2-9218D89D7894}" srcOrd="1" destOrd="0" parTransId="{1B9D3517-D26B-4D68-9998-719A8ADE87EF}" sibTransId="{982622F3-1BC6-4D9D-87D8-980AF327C1C4}"/>
    <dgm:cxn modelId="{9A3B775C-CFE7-4D0E-9DF0-56AFB6B782FC}" type="presOf" srcId="{07C6F477-3749-4F6B-B1D1-9F52810B2F5E}" destId="{702BFCAC-7999-49A8-B004-7E3EBEBE529A}" srcOrd="0" destOrd="2" presId="urn:microsoft.com/office/officeart/2005/8/layout/hList1"/>
    <dgm:cxn modelId="{2C457143-F8E7-47ED-BFC2-DC49FB00FC21}" type="presOf" srcId="{0330C90B-303F-4585-9BB3-93E0EB05BCFC}" destId="{A940912F-01C4-4F6F-AECE-3D2A62DF50A0}" srcOrd="0" destOrd="1" presId="urn:microsoft.com/office/officeart/2005/8/layout/hList1"/>
    <dgm:cxn modelId="{CC267E69-274B-40B9-84D1-39E83D3E37F6}" srcId="{49577D47-FF4B-49F5-906B-2B3FAC3CC4EA}" destId="{141EB580-74E2-4B69-BE64-30375E411A54}" srcOrd="0" destOrd="0" parTransId="{56EDE755-4D2A-4F1D-8A66-7ADC860F07A8}" sibTransId="{4F97BD4C-7B03-4BBA-8671-76527A8938B8}"/>
    <dgm:cxn modelId="{5EF0A749-85FB-445E-80E6-FF36D312A3EF}" type="presOf" srcId="{1F0CE540-CFC4-4440-BA23-2483F5358ECC}" destId="{814AA953-5146-4604-9DD9-DA340C3AD9CF}" srcOrd="0" destOrd="0" presId="urn:microsoft.com/office/officeart/2005/8/layout/hList1"/>
    <dgm:cxn modelId="{01B08971-F81E-40E8-A3B0-1BAB98D63B25}" type="presOf" srcId="{01063F22-D2DC-4714-AE31-66727675C098}" destId="{2B403915-FACE-4CE8-8B6B-1C0789C5BF69}" srcOrd="0" destOrd="0" presId="urn:microsoft.com/office/officeart/2005/8/layout/hList1"/>
    <dgm:cxn modelId="{0770C271-9F98-404D-AA24-484E444A912F}" type="presOf" srcId="{57608F19-AEE4-485F-8C6D-A53F6A7D051E}" destId="{A940912F-01C4-4F6F-AECE-3D2A62DF50A0}" srcOrd="0" destOrd="2" presId="urn:microsoft.com/office/officeart/2005/8/layout/hList1"/>
    <dgm:cxn modelId="{A9AE7872-D402-4298-83E2-A3F537C1E047}" type="presOf" srcId="{82599D18-EF3E-4C48-8566-52D26A3780BD}" destId="{890BB42A-AAD8-489A-8A80-BEC21AA0660D}" srcOrd="0" destOrd="2" presId="urn:microsoft.com/office/officeart/2005/8/layout/hList1"/>
    <dgm:cxn modelId="{EBE00D74-7D5C-40CF-B6AD-D5A924BBD98F}" type="presOf" srcId="{9AC094A8-8F07-48B0-89FB-41B79F5F4E60}" destId="{890BB42A-AAD8-489A-8A80-BEC21AA0660D}" srcOrd="0" destOrd="0" presId="urn:microsoft.com/office/officeart/2005/8/layout/hList1"/>
    <dgm:cxn modelId="{997A7C79-236F-4734-B09D-D85342D835C1}" srcId="{141EB580-74E2-4B69-BE64-30375E411A54}" destId="{F8292647-908A-4F98-B379-F4F6E3BCC709}" srcOrd="0" destOrd="0" parTransId="{4B0EC0B1-DE30-4F26-A507-1FE028E57453}" sibTransId="{7B25D85B-7DFE-478C-9B78-E8CE78AD6788}"/>
    <dgm:cxn modelId="{D3863793-4FE1-47C8-A90A-2E55AFBBB34E}" srcId="{800BA8C4-BA54-460C-90C9-186A7DCF000B}" destId="{84D30CD2-FC3B-40AE-9F0D-A282855A9775}" srcOrd="1" destOrd="0" parTransId="{013F9774-8FD6-4D7D-88C0-7527BD8B8ABC}" sibTransId="{336E32A6-DD20-48DD-943C-F26F1FC24790}"/>
    <dgm:cxn modelId="{27EB4795-C08D-4391-87B1-C9851F0247B3}" srcId="{1F0CE540-CFC4-4440-BA23-2483F5358ECC}" destId="{AB0870A1-EF62-4F02-82EB-2BCDE7009317}" srcOrd="0" destOrd="0" parTransId="{F57E45B0-9543-4513-8D6F-F443A2426148}" sibTransId="{CE6726B5-A653-4757-ABA1-50D1E0D2A4F6}"/>
    <dgm:cxn modelId="{46519B98-D39C-42A1-9760-B7582B0C1135}" srcId="{49577D47-FF4B-49F5-906B-2B3FAC3CC4EA}" destId="{800BA8C4-BA54-460C-90C9-186A7DCF000B}" srcOrd="3" destOrd="0" parTransId="{55FA5879-4A8D-4C62-AF1D-7FBEEDB526E5}" sibTransId="{4A0E49DF-0C35-49A9-A824-6DD3EE6B6E7D}"/>
    <dgm:cxn modelId="{2128BD99-3A8F-4515-B258-5EA5ACB2AEE6}" srcId="{141EB580-74E2-4B69-BE64-30375E411A54}" destId="{07C6F477-3749-4F6B-B1D1-9F52810B2F5E}" srcOrd="2" destOrd="0" parTransId="{3C994B9C-FC96-47B3-B375-9D72E843668C}" sibTransId="{D9FAA9C1-E6A0-425A-BEE7-C4787A5A5C65}"/>
    <dgm:cxn modelId="{58C8169F-7BF0-46CA-AFA5-C03B3E52B3DF}" type="presOf" srcId="{50348052-1139-493C-876D-78CBEE90183D}" destId="{890BB42A-AAD8-489A-8A80-BEC21AA0660D}" srcOrd="0" destOrd="3" presId="urn:microsoft.com/office/officeart/2005/8/layout/hList1"/>
    <dgm:cxn modelId="{79B37EBF-C579-47E6-A9F4-1DFF8BE1859F}" type="presOf" srcId="{49577D47-FF4B-49F5-906B-2B3FAC3CC4EA}" destId="{AC2F177F-580B-48A0-B65E-B587ADB45F9F}" srcOrd="0" destOrd="0" presId="urn:microsoft.com/office/officeart/2005/8/layout/hList1"/>
    <dgm:cxn modelId="{53DC1DC5-AD03-4AAE-959F-0239F419FF81}" srcId="{49577D47-FF4B-49F5-906B-2B3FAC3CC4EA}" destId="{1F0CE540-CFC4-4440-BA23-2483F5358ECC}" srcOrd="1" destOrd="0" parTransId="{C34C1A52-426F-465D-9020-01D5D0599807}" sibTransId="{BCE682AC-9E25-4C92-8AD0-7A3B85B84CFD}"/>
    <dgm:cxn modelId="{957EB2C5-2A60-48D5-AFA4-DE8EB0A50563}" type="presOf" srcId="{F8292647-908A-4F98-B379-F4F6E3BCC709}" destId="{702BFCAC-7999-49A8-B004-7E3EBEBE529A}" srcOrd="0" destOrd="0" presId="urn:microsoft.com/office/officeart/2005/8/layout/hList1"/>
    <dgm:cxn modelId="{36D78ECA-E8D2-4006-98FB-BD89D6BE786D}" srcId="{800BA8C4-BA54-460C-90C9-186A7DCF000B}" destId="{9AC094A8-8F07-48B0-89FB-41B79F5F4E60}" srcOrd="0" destOrd="0" parTransId="{9BF18619-86B1-4E76-8F56-22F76B1AE86A}" sibTransId="{9EF978BB-2AFD-441A-8FA2-65054E980E45}"/>
    <dgm:cxn modelId="{DEECDDCA-D4CB-4A70-8C36-1501733FB86B}" srcId="{49577D47-FF4B-49F5-906B-2B3FAC3CC4EA}" destId="{D7B68751-C801-4655-9877-4424601B74BB}" srcOrd="2" destOrd="0" parTransId="{25D85A94-FAEF-4F10-9E0A-295CAEB3C71A}" sibTransId="{AA04AD86-13B0-4B4C-B0AE-0CA78C4C56F5}"/>
    <dgm:cxn modelId="{4F859BD1-2C6A-46FF-9341-E0501DDFCA98}" srcId="{141EB580-74E2-4B69-BE64-30375E411A54}" destId="{B30FB5D0-7E8A-4535-920D-4581E4F2952F}" srcOrd="1" destOrd="0" parTransId="{B9A7D10F-DF82-4D35-B14E-61603A3B3F72}" sibTransId="{B25BC1BA-E522-46D6-8469-25EE55C8C276}"/>
    <dgm:cxn modelId="{A0BAC2D6-8021-4A16-8AB0-F8C18686694A}" srcId="{D7B68751-C801-4655-9877-4424601B74BB}" destId="{01063F22-D2DC-4714-AE31-66727675C098}" srcOrd="0" destOrd="0" parTransId="{7A0845CD-40E3-401C-8E51-E1103E0DAB23}" sibTransId="{3490515A-301A-4A2B-894E-9FB715DA1221}"/>
    <dgm:cxn modelId="{3CAC6DE2-B658-4A7A-B16B-FE5C26E5271A}" srcId="{1F0CE540-CFC4-4440-BA23-2483F5358ECC}" destId="{57608F19-AEE4-485F-8C6D-A53F6A7D051E}" srcOrd="2" destOrd="0" parTransId="{46D866E3-CEE2-4A09-BBCB-14D38F6B886A}" sibTransId="{8F793FC2-6BA8-4684-A624-DBC829F1A533}"/>
    <dgm:cxn modelId="{C8CA7FEA-EEFC-4466-8B1E-8013A90411F2}" type="presOf" srcId="{800BA8C4-BA54-460C-90C9-186A7DCF000B}" destId="{44E09856-C197-4A0E-AE25-0FECFC281A9D}" srcOrd="0" destOrd="0" presId="urn:microsoft.com/office/officeart/2005/8/layout/hList1"/>
    <dgm:cxn modelId="{F56C6EF5-5E05-4C78-A2B0-8DCE4911AA26}" type="presOf" srcId="{141EB580-74E2-4B69-BE64-30375E411A54}" destId="{15A221E6-7A12-486E-80F2-398934ED03B0}" srcOrd="0" destOrd="0" presId="urn:microsoft.com/office/officeart/2005/8/layout/hList1"/>
    <dgm:cxn modelId="{985ECDFA-20B9-4F2E-8258-B5679EA54124}" srcId="{800BA8C4-BA54-460C-90C9-186A7DCF000B}" destId="{82599D18-EF3E-4C48-8566-52D26A3780BD}" srcOrd="2" destOrd="0" parTransId="{14A1046D-3C40-4078-95AA-D1579AA3AFFF}" sibTransId="{5C395B76-CF0D-4EFE-880B-60299B093FAC}"/>
    <dgm:cxn modelId="{1E3E9BFD-8BC2-4682-8948-2DDE6B6F08AE}" type="presOf" srcId="{84D30CD2-FC3B-40AE-9F0D-A282855A9775}" destId="{890BB42A-AAD8-489A-8A80-BEC21AA0660D}" srcOrd="0" destOrd="1" presId="urn:microsoft.com/office/officeart/2005/8/layout/hList1"/>
    <dgm:cxn modelId="{C5E5A1FF-6906-4A64-87B1-6B706106EB55}" srcId="{141EB580-74E2-4B69-BE64-30375E411A54}" destId="{ECC001BB-87CF-4D1F-B1EB-2634C46E354D}" srcOrd="3" destOrd="0" parTransId="{24F2F0B8-0ED6-4532-A72B-8F4F0B3BAC96}" sibTransId="{6134C62A-67CC-4168-9012-070FF541E761}"/>
    <dgm:cxn modelId="{379CB406-7E23-4BF6-A064-338515E18519}" type="presParOf" srcId="{AC2F177F-580B-48A0-B65E-B587ADB45F9F}" destId="{D1F041BC-314B-43F3-BA3F-64CB70F06ED6}" srcOrd="0" destOrd="0" presId="urn:microsoft.com/office/officeart/2005/8/layout/hList1"/>
    <dgm:cxn modelId="{85B381FD-B00B-4834-A8FE-43C327A5BBC5}" type="presParOf" srcId="{D1F041BC-314B-43F3-BA3F-64CB70F06ED6}" destId="{15A221E6-7A12-486E-80F2-398934ED03B0}" srcOrd="0" destOrd="0" presId="urn:microsoft.com/office/officeart/2005/8/layout/hList1"/>
    <dgm:cxn modelId="{F86ABC29-8153-4CDA-A496-A500E46A9D49}" type="presParOf" srcId="{D1F041BC-314B-43F3-BA3F-64CB70F06ED6}" destId="{702BFCAC-7999-49A8-B004-7E3EBEBE529A}" srcOrd="1" destOrd="0" presId="urn:microsoft.com/office/officeart/2005/8/layout/hList1"/>
    <dgm:cxn modelId="{A1DA4A7C-FF95-4782-B0EA-3DCDF21F6AE0}" type="presParOf" srcId="{AC2F177F-580B-48A0-B65E-B587ADB45F9F}" destId="{3F305E35-457B-4CF2-B0F0-FCD6511951D8}" srcOrd="1" destOrd="0" presId="urn:microsoft.com/office/officeart/2005/8/layout/hList1"/>
    <dgm:cxn modelId="{3FE0F16E-6609-42D3-AA78-015E4462D540}" type="presParOf" srcId="{AC2F177F-580B-48A0-B65E-B587ADB45F9F}" destId="{12F7CC6E-CC77-494C-8C7C-078416901668}" srcOrd="2" destOrd="0" presId="urn:microsoft.com/office/officeart/2005/8/layout/hList1"/>
    <dgm:cxn modelId="{98496F1C-C3D5-4334-A002-8B375BA47D9C}" type="presParOf" srcId="{12F7CC6E-CC77-494C-8C7C-078416901668}" destId="{814AA953-5146-4604-9DD9-DA340C3AD9CF}" srcOrd="0" destOrd="0" presId="urn:microsoft.com/office/officeart/2005/8/layout/hList1"/>
    <dgm:cxn modelId="{B05DE950-8386-4CDB-9024-50F6CF842931}" type="presParOf" srcId="{12F7CC6E-CC77-494C-8C7C-078416901668}" destId="{A940912F-01C4-4F6F-AECE-3D2A62DF50A0}" srcOrd="1" destOrd="0" presId="urn:microsoft.com/office/officeart/2005/8/layout/hList1"/>
    <dgm:cxn modelId="{A1618B6C-484C-431B-892D-B9B9624CA77C}" type="presParOf" srcId="{AC2F177F-580B-48A0-B65E-B587ADB45F9F}" destId="{3F0B24D3-8979-453B-A615-D8711595DC75}" srcOrd="3" destOrd="0" presId="urn:microsoft.com/office/officeart/2005/8/layout/hList1"/>
    <dgm:cxn modelId="{13C0D509-0A24-4969-BF26-16777C340B4E}" type="presParOf" srcId="{AC2F177F-580B-48A0-B65E-B587ADB45F9F}" destId="{33E27FF1-59FD-407A-986B-BCAFE2B4D3B7}" srcOrd="4" destOrd="0" presId="urn:microsoft.com/office/officeart/2005/8/layout/hList1"/>
    <dgm:cxn modelId="{1FE1DB10-61B3-4E66-A910-E5D50B67F9B8}" type="presParOf" srcId="{33E27FF1-59FD-407A-986B-BCAFE2B4D3B7}" destId="{120377F3-0BC3-4F67-BE86-9C9B86CFA307}" srcOrd="0" destOrd="0" presId="urn:microsoft.com/office/officeart/2005/8/layout/hList1"/>
    <dgm:cxn modelId="{6B066817-B824-496B-8ADE-031B8A7A72C5}" type="presParOf" srcId="{33E27FF1-59FD-407A-986B-BCAFE2B4D3B7}" destId="{2B403915-FACE-4CE8-8B6B-1C0789C5BF69}" srcOrd="1" destOrd="0" presId="urn:microsoft.com/office/officeart/2005/8/layout/hList1"/>
    <dgm:cxn modelId="{79F3D553-93D2-40F0-B271-9791AB9277FA}" type="presParOf" srcId="{AC2F177F-580B-48A0-B65E-B587ADB45F9F}" destId="{A40E89EF-F88B-43E8-8EC4-EACFCAD88689}" srcOrd="5" destOrd="0" presId="urn:microsoft.com/office/officeart/2005/8/layout/hList1"/>
    <dgm:cxn modelId="{61FCF12E-CC6E-40A0-9A16-9BFEC58C3F29}" type="presParOf" srcId="{AC2F177F-580B-48A0-B65E-B587ADB45F9F}" destId="{21CAB8BF-E4A3-495C-8127-433EFAB65778}" srcOrd="6" destOrd="0" presId="urn:microsoft.com/office/officeart/2005/8/layout/hList1"/>
    <dgm:cxn modelId="{D069A19A-7C75-4725-BD05-76754D169CA3}" type="presParOf" srcId="{21CAB8BF-E4A3-495C-8127-433EFAB65778}" destId="{44E09856-C197-4A0E-AE25-0FECFC281A9D}" srcOrd="0" destOrd="0" presId="urn:microsoft.com/office/officeart/2005/8/layout/hList1"/>
    <dgm:cxn modelId="{000679F8-9368-4E2A-89BD-5C3CEC136F55}" type="presParOf" srcId="{21CAB8BF-E4A3-495C-8127-433EFAB65778}" destId="{890BB42A-AAD8-489A-8A80-BEC21AA0660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9FC6CA-F11B-4381-AC09-818B30EF6696}"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8ACBAB7-2401-4619-93EA-2A490EFF132A}">
      <dgm:prSet/>
      <dgm:spPr/>
      <dgm:t>
        <a:bodyPr/>
        <a:lstStyle/>
        <a:p>
          <a:r>
            <a:rPr lang="en-US"/>
            <a:t>Sustainable funding </a:t>
          </a:r>
        </a:p>
      </dgm:t>
    </dgm:pt>
    <dgm:pt modelId="{2F520FB8-C9AF-4508-B6F1-4601E26C6610}" type="parTrans" cxnId="{39DD087F-8A11-40C8-A988-4968975104AB}">
      <dgm:prSet/>
      <dgm:spPr/>
      <dgm:t>
        <a:bodyPr/>
        <a:lstStyle/>
        <a:p>
          <a:endParaRPr lang="en-US"/>
        </a:p>
      </dgm:t>
    </dgm:pt>
    <dgm:pt modelId="{0D4C218A-8A58-4F1E-B55F-7FC71D12EDB7}" type="sibTrans" cxnId="{39DD087F-8A11-40C8-A988-4968975104AB}">
      <dgm:prSet/>
      <dgm:spPr/>
      <dgm:t>
        <a:bodyPr/>
        <a:lstStyle/>
        <a:p>
          <a:endParaRPr lang="en-US"/>
        </a:p>
      </dgm:t>
    </dgm:pt>
    <dgm:pt modelId="{A0D8CA05-E378-40FF-8040-7E240ADA7763}">
      <dgm:prSet/>
      <dgm:spPr/>
      <dgm:t>
        <a:bodyPr/>
        <a:lstStyle/>
        <a:p>
          <a:r>
            <a:rPr lang="en-US"/>
            <a:t>Recruitment</a:t>
          </a:r>
        </a:p>
      </dgm:t>
    </dgm:pt>
    <dgm:pt modelId="{12FECF6C-DE9A-4988-9A7E-5915C429BE0D}" type="parTrans" cxnId="{1ECA04AC-60FA-47F3-9AFB-626929461762}">
      <dgm:prSet/>
      <dgm:spPr/>
      <dgm:t>
        <a:bodyPr/>
        <a:lstStyle/>
        <a:p>
          <a:endParaRPr lang="en-US"/>
        </a:p>
      </dgm:t>
    </dgm:pt>
    <dgm:pt modelId="{DC7021A7-C19E-4AF4-BC44-1AAAA387AA9D}" type="sibTrans" cxnId="{1ECA04AC-60FA-47F3-9AFB-626929461762}">
      <dgm:prSet/>
      <dgm:spPr/>
      <dgm:t>
        <a:bodyPr/>
        <a:lstStyle/>
        <a:p>
          <a:endParaRPr lang="en-US"/>
        </a:p>
      </dgm:t>
    </dgm:pt>
    <dgm:pt modelId="{1230E0D9-B19E-4412-BB80-E76A1CD696AB}">
      <dgm:prSet/>
      <dgm:spPr/>
      <dgm:t>
        <a:bodyPr/>
        <a:lstStyle/>
        <a:p>
          <a:r>
            <a:rPr lang="en-US"/>
            <a:t>Collaboration </a:t>
          </a:r>
        </a:p>
      </dgm:t>
    </dgm:pt>
    <dgm:pt modelId="{E2C93351-500C-4DC2-B5C8-DB8DA0A9BDE7}" type="parTrans" cxnId="{1E09FC67-D8C4-4B40-ABAB-C067A88A8C69}">
      <dgm:prSet/>
      <dgm:spPr/>
      <dgm:t>
        <a:bodyPr/>
        <a:lstStyle/>
        <a:p>
          <a:endParaRPr lang="en-US"/>
        </a:p>
      </dgm:t>
    </dgm:pt>
    <dgm:pt modelId="{92239336-D23D-4CF6-90F6-8F84BDF5D847}" type="sibTrans" cxnId="{1E09FC67-D8C4-4B40-ABAB-C067A88A8C69}">
      <dgm:prSet/>
      <dgm:spPr/>
      <dgm:t>
        <a:bodyPr/>
        <a:lstStyle/>
        <a:p>
          <a:endParaRPr lang="en-US"/>
        </a:p>
      </dgm:t>
    </dgm:pt>
    <dgm:pt modelId="{876C35BF-3DCC-42A1-BFFC-3E4059A701D0}">
      <dgm:prSet/>
      <dgm:spPr/>
      <dgm:t>
        <a:bodyPr/>
        <a:lstStyle/>
        <a:p>
          <a:r>
            <a:rPr lang="en-US"/>
            <a:t>Navigation of diverse viewpoints</a:t>
          </a:r>
        </a:p>
      </dgm:t>
    </dgm:pt>
    <dgm:pt modelId="{12D82993-3985-4C3A-99E9-4EEF685A8D41}" type="parTrans" cxnId="{2FD03BEF-DF43-484C-B2EC-0CF1C2665189}">
      <dgm:prSet/>
      <dgm:spPr/>
      <dgm:t>
        <a:bodyPr/>
        <a:lstStyle/>
        <a:p>
          <a:endParaRPr lang="en-US"/>
        </a:p>
      </dgm:t>
    </dgm:pt>
    <dgm:pt modelId="{CDEB4979-0DBA-4EEB-A137-9F8FDAD73D19}" type="sibTrans" cxnId="{2FD03BEF-DF43-484C-B2EC-0CF1C2665189}">
      <dgm:prSet/>
      <dgm:spPr/>
      <dgm:t>
        <a:bodyPr/>
        <a:lstStyle/>
        <a:p>
          <a:endParaRPr lang="en-US"/>
        </a:p>
      </dgm:t>
    </dgm:pt>
    <dgm:pt modelId="{D7CC2C2D-232A-43AE-B05D-83178202574F}">
      <dgm:prSet/>
      <dgm:spPr/>
      <dgm:t>
        <a:bodyPr/>
        <a:lstStyle/>
        <a:p>
          <a:r>
            <a:rPr lang="en-US"/>
            <a:t>Slow project progression</a:t>
          </a:r>
        </a:p>
      </dgm:t>
    </dgm:pt>
    <dgm:pt modelId="{AB7F1A57-A926-4254-803F-77AD90A36B36}" type="parTrans" cxnId="{37E61ADB-245E-4A57-A84B-68208751FF96}">
      <dgm:prSet/>
      <dgm:spPr/>
      <dgm:t>
        <a:bodyPr/>
        <a:lstStyle/>
        <a:p>
          <a:endParaRPr lang="en-US"/>
        </a:p>
      </dgm:t>
    </dgm:pt>
    <dgm:pt modelId="{97CEEDE5-FEB0-4D11-B7D7-30E8A5703AC6}" type="sibTrans" cxnId="{37E61ADB-245E-4A57-A84B-68208751FF96}">
      <dgm:prSet/>
      <dgm:spPr/>
      <dgm:t>
        <a:bodyPr/>
        <a:lstStyle/>
        <a:p>
          <a:endParaRPr lang="en-US"/>
        </a:p>
      </dgm:t>
    </dgm:pt>
    <dgm:pt modelId="{ABDDE736-D9A2-4A87-81DC-4419625D6385}" type="pres">
      <dgm:prSet presAssocID="{489FC6CA-F11B-4381-AC09-818B30EF6696}" presName="linear" presStyleCnt="0">
        <dgm:presLayoutVars>
          <dgm:dir/>
          <dgm:animLvl val="lvl"/>
          <dgm:resizeHandles val="exact"/>
        </dgm:presLayoutVars>
      </dgm:prSet>
      <dgm:spPr/>
    </dgm:pt>
    <dgm:pt modelId="{EDBB1CA8-C542-456D-AD13-D007D5FFB8CA}" type="pres">
      <dgm:prSet presAssocID="{B8ACBAB7-2401-4619-93EA-2A490EFF132A}" presName="parentLin" presStyleCnt="0"/>
      <dgm:spPr/>
    </dgm:pt>
    <dgm:pt modelId="{717B6079-736B-4D79-9599-D96F83B5870E}" type="pres">
      <dgm:prSet presAssocID="{B8ACBAB7-2401-4619-93EA-2A490EFF132A}" presName="parentLeftMargin" presStyleLbl="node1" presStyleIdx="0" presStyleCnt="3"/>
      <dgm:spPr/>
    </dgm:pt>
    <dgm:pt modelId="{05EB7DA2-661E-4E54-8AC8-D7236807EBBB}" type="pres">
      <dgm:prSet presAssocID="{B8ACBAB7-2401-4619-93EA-2A490EFF132A}" presName="parentText" presStyleLbl="node1" presStyleIdx="0" presStyleCnt="3">
        <dgm:presLayoutVars>
          <dgm:chMax val="0"/>
          <dgm:bulletEnabled val="1"/>
        </dgm:presLayoutVars>
      </dgm:prSet>
      <dgm:spPr/>
    </dgm:pt>
    <dgm:pt modelId="{5D0F1E0B-6B14-4670-964A-EBF30DD86D68}" type="pres">
      <dgm:prSet presAssocID="{B8ACBAB7-2401-4619-93EA-2A490EFF132A}" presName="negativeSpace" presStyleCnt="0"/>
      <dgm:spPr/>
    </dgm:pt>
    <dgm:pt modelId="{A8E11158-5EA6-46AA-A888-FF115BDF7ADB}" type="pres">
      <dgm:prSet presAssocID="{B8ACBAB7-2401-4619-93EA-2A490EFF132A}" presName="childText" presStyleLbl="conFgAcc1" presStyleIdx="0" presStyleCnt="3">
        <dgm:presLayoutVars>
          <dgm:bulletEnabled val="1"/>
        </dgm:presLayoutVars>
      </dgm:prSet>
      <dgm:spPr/>
    </dgm:pt>
    <dgm:pt modelId="{F3FCA040-903C-427C-95D2-7A87CDD90993}" type="pres">
      <dgm:prSet presAssocID="{0D4C218A-8A58-4F1E-B55F-7FC71D12EDB7}" presName="spaceBetweenRectangles" presStyleCnt="0"/>
      <dgm:spPr/>
    </dgm:pt>
    <dgm:pt modelId="{FE8B29E9-A64A-41A5-97B6-205D3AC3F49A}" type="pres">
      <dgm:prSet presAssocID="{A0D8CA05-E378-40FF-8040-7E240ADA7763}" presName="parentLin" presStyleCnt="0"/>
      <dgm:spPr/>
    </dgm:pt>
    <dgm:pt modelId="{E10EFCE8-9E5D-489F-B8AD-26D7D2C3FDA1}" type="pres">
      <dgm:prSet presAssocID="{A0D8CA05-E378-40FF-8040-7E240ADA7763}" presName="parentLeftMargin" presStyleLbl="node1" presStyleIdx="0" presStyleCnt="3"/>
      <dgm:spPr/>
    </dgm:pt>
    <dgm:pt modelId="{F7C00E33-09F1-4F30-83BF-82C742A97E06}" type="pres">
      <dgm:prSet presAssocID="{A0D8CA05-E378-40FF-8040-7E240ADA7763}" presName="parentText" presStyleLbl="node1" presStyleIdx="1" presStyleCnt="3">
        <dgm:presLayoutVars>
          <dgm:chMax val="0"/>
          <dgm:bulletEnabled val="1"/>
        </dgm:presLayoutVars>
      </dgm:prSet>
      <dgm:spPr/>
    </dgm:pt>
    <dgm:pt modelId="{4D1233B6-60F2-4263-A594-44044FE87A98}" type="pres">
      <dgm:prSet presAssocID="{A0D8CA05-E378-40FF-8040-7E240ADA7763}" presName="negativeSpace" presStyleCnt="0"/>
      <dgm:spPr/>
    </dgm:pt>
    <dgm:pt modelId="{28CD8480-3DF8-463A-9441-0A5B9D0670C1}" type="pres">
      <dgm:prSet presAssocID="{A0D8CA05-E378-40FF-8040-7E240ADA7763}" presName="childText" presStyleLbl="conFgAcc1" presStyleIdx="1" presStyleCnt="3">
        <dgm:presLayoutVars>
          <dgm:bulletEnabled val="1"/>
        </dgm:presLayoutVars>
      </dgm:prSet>
      <dgm:spPr/>
    </dgm:pt>
    <dgm:pt modelId="{DD147E08-B9B8-474A-A289-0A072A30E8F5}" type="pres">
      <dgm:prSet presAssocID="{DC7021A7-C19E-4AF4-BC44-1AAAA387AA9D}" presName="spaceBetweenRectangles" presStyleCnt="0"/>
      <dgm:spPr/>
    </dgm:pt>
    <dgm:pt modelId="{2C63D995-C6FF-40C9-AF54-C6505DAAAEDE}" type="pres">
      <dgm:prSet presAssocID="{1230E0D9-B19E-4412-BB80-E76A1CD696AB}" presName="parentLin" presStyleCnt="0"/>
      <dgm:spPr/>
    </dgm:pt>
    <dgm:pt modelId="{C8748B31-3D86-4E49-A02B-A8FF720F97FE}" type="pres">
      <dgm:prSet presAssocID="{1230E0D9-B19E-4412-BB80-E76A1CD696AB}" presName="parentLeftMargin" presStyleLbl="node1" presStyleIdx="1" presStyleCnt="3"/>
      <dgm:spPr/>
    </dgm:pt>
    <dgm:pt modelId="{C0BF1A11-64EE-48FD-8462-8AF25FAA25CA}" type="pres">
      <dgm:prSet presAssocID="{1230E0D9-B19E-4412-BB80-E76A1CD696AB}" presName="parentText" presStyleLbl="node1" presStyleIdx="2" presStyleCnt="3">
        <dgm:presLayoutVars>
          <dgm:chMax val="0"/>
          <dgm:bulletEnabled val="1"/>
        </dgm:presLayoutVars>
      </dgm:prSet>
      <dgm:spPr/>
    </dgm:pt>
    <dgm:pt modelId="{FC8F5BF1-DA3A-4128-A607-1E0496A7E565}" type="pres">
      <dgm:prSet presAssocID="{1230E0D9-B19E-4412-BB80-E76A1CD696AB}" presName="negativeSpace" presStyleCnt="0"/>
      <dgm:spPr/>
    </dgm:pt>
    <dgm:pt modelId="{08E59091-2E1B-4D8E-805E-F2AECCC299C5}" type="pres">
      <dgm:prSet presAssocID="{1230E0D9-B19E-4412-BB80-E76A1CD696AB}" presName="childText" presStyleLbl="conFgAcc1" presStyleIdx="2" presStyleCnt="3">
        <dgm:presLayoutVars>
          <dgm:bulletEnabled val="1"/>
        </dgm:presLayoutVars>
      </dgm:prSet>
      <dgm:spPr/>
    </dgm:pt>
  </dgm:ptLst>
  <dgm:cxnLst>
    <dgm:cxn modelId="{47F6C30B-5F78-4AE2-849A-56233EF98311}" type="presOf" srcId="{1230E0D9-B19E-4412-BB80-E76A1CD696AB}" destId="{C8748B31-3D86-4E49-A02B-A8FF720F97FE}" srcOrd="0" destOrd="0" presId="urn:microsoft.com/office/officeart/2005/8/layout/list1"/>
    <dgm:cxn modelId="{7AEDAB12-3177-49C7-9F9D-D511F069C409}" type="presOf" srcId="{B8ACBAB7-2401-4619-93EA-2A490EFF132A}" destId="{717B6079-736B-4D79-9599-D96F83B5870E}" srcOrd="0" destOrd="0" presId="urn:microsoft.com/office/officeart/2005/8/layout/list1"/>
    <dgm:cxn modelId="{A38D545C-A1BC-484A-AA66-20C776219B78}" type="presOf" srcId="{876C35BF-3DCC-42A1-BFFC-3E4059A701D0}" destId="{08E59091-2E1B-4D8E-805E-F2AECCC299C5}" srcOrd="0" destOrd="0" presId="urn:microsoft.com/office/officeart/2005/8/layout/list1"/>
    <dgm:cxn modelId="{1E09FC67-D8C4-4B40-ABAB-C067A88A8C69}" srcId="{489FC6CA-F11B-4381-AC09-818B30EF6696}" destId="{1230E0D9-B19E-4412-BB80-E76A1CD696AB}" srcOrd="2" destOrd="0" parTransId="{E2C93351-500C-4DC2-B5C8-DB8DA0A9BDE7}" sibTransId="{92239336-D23D-4CF6-90F6-8F84BDF5D847}"/>
    <dgm:cxn modelId="{84085871-7134-4E5F-A08F-219DD3B4924C}" type="presOf" srcId="{B8ACBAB7-2401-4619-93EA-2A490EFF132A}" destId="{05EB7DA2-661E-4E54-8AC8-D7236807EBBB}" srcOrd="1" destOrd="0" presId="urn:microsoft.com/office/officeart/2005/8/layout/list1"/>
    <dgm:cxn modelId="{31A14179-EBC9-4941-A793-EDA6368BACA9}" type="presOf" srcId="{489FC6CA-F11B-4381-AC09-818B30EF6696}" destId="{ABDDE736-D9A2-4A87-81DC-4419625D6385}" srcOrd="0" destOrd="0" presId="urn:microsoft.com/office/officeart/2005/8/layout/list1"/>
    <dgm:cxn modelId="{2554A07A-45E9-4405-A66A-F4876A2F1272}" type="presOf" srcId="{1230E0D9-B19E-4412-BB80-E76A1CD696AB}" destId="{C0BF1A11-64EE-48FD-8462-8AF25FAA25CA}" srcOrd="1" destOrd="0" presId="urn:microsoft.com/office/officeart/2005/8/layout/list1"/>
    <dgm:cxn modelId="{39DD087F-8A11-40C8-A988-4968975104AB}" srcId="{489FC6CA-F11B-4381-AC09-818B30EF6696}" destId="{B8ACBAB7-2401-4619-93EA-2A490EFF132A}" srcOrd="0" destOrd="0" parTransId="{2F520FB8-C9AF-4508-B6F1-4601E26C6610}" sibTransId="{0D4C218A-8A58-4F1E-B55F-7FC71D12EDB7}"/>
    <dgm:cxn modelId="{CC7F619B-E058-4F4B-AEBF-C168BF798351}" type="presOf" srcId="{A0D8CA05-E378-40FF-8040-7E240ADA7763}" destId="{E10EFCE8-9E5D-489F-B8AD-26D7D2C3FDA1}" srcOrd="0" destOrd="0" presId="urn:microsoft.com/office/officeart/2005/8/layout/list1"/>
    <dgm:cxn modelId="{E45D3BA0-80F1-4BE0-AE0C-D51127099792}" type="presOf" srcId="{D7CC2C2D-232A-43AE-B05D-83178202574F}" destId="{08E59091-2E1B-4D8E-805E-F2AECCC299C5}" srcOrd="0" destOrd="1" presId="urn:microsoft.com/office/officeart/2005/8/layout/list1"/>
    <dgm:cxn modelId="{1ECA04AC-60FA-47F3-9AFB-626929461762}" srcId="{489FC6CA-F11B-4381-AC09-818B30EF6696}" destId="{A0D8CA05-E378-40FF-8040-7E240ADA7763}" srcOrd="1" destOrd="0" parTransId="{12FECF6C-DE9A-4988-9A7E-5915C429BE0D}" sibTransId="{DC7021A7-C19E-4AF4-BC44-1AAAA387AA9D}"/>
    <dgm:cxn modelId="{37E61ADB-245E-4A57-A84B-68208751FF96}" srcId="{1230E0D9-B19E-4412-BB80-E76A1CD696AB}" destId="{D7CC2C2D-232A-43AE-B05D-83178202574F}" srcOrd="1" destOrd="0" parTransId="{AB7F1A57-A926-4254-803F-77AD90A36B36}" sibTransId="{97CEEDE5-FEB0-4D11-B7D7-30E8A5703AC6}"/>
    <dgm:cxn modelId="{2FD03BEF-DF43-484C-B2EC-0CF1C2665189}" srcId="{1230E0D9-B19E-4412-BB80-E76A1CD696AB}" destId="{876C35BF-3DCC-42A1-BFFC-3E4059A701D0}" srcOrd="0" destOrd="0" parTransId="{12D82993-3985-4C3A-99E9-4EEF685A8D41}" sibTransId="{CDEB4979-0DBA-4EEB-A137-9F8FDAD73D19}"/>
    <dgm:cxn modelId="{6D8ECFF8-C904-455B-907C-5BDF42FC1698}" type="presOf" srcId="{A0D8CA05-E378-40FF-8040-7E240ADA7763}" destId="{F7C00E33-09F1-4F30-83BF-82C742A97E06}" srcOrd="1" destOrd="0" presId="urn:microsoft.com/office/officeart/2005/8/layout/list1"/>
    <dgm:cxn modelId="{0845BAFC-1E1E-4409-BA9E-CE3192469FF3}" type="presParOf" srcId="{ABDDE736-D9A2-4A87-81DC-4419625D6385}" destId="{EDBB1CA8-C542-456D-AD13-D007D5FFB8CA}" srcOrd="0" destOrd="0" presId="urn:microsoft.com/office/officeart/2005/8/layout/list1"/>
    <dgm:cxn modelId="{23F7BF25-1170-46D0-B52A-62838541BAF1}" type="presParOf" srcId="{EDBB1CA8-C542-456D-AD13-D007D5FFB8CA}" destId="{717B6079-736B-4D79-9599-D96F83B5870E}" srcOrd="0" destOrd="0" presId="urn:microsoft.com/office/officeart/2005/8/layout/list1"/>
    <dgm:cxn modelId="{DF69212F-6FDA-4375-B169-F57F1C924E6F}" type="presParOf" srcId="{EDBB1CA8-C542-456D-AD13-D007D5FFB8CA}" destId="{05EB7DA2-661E-4E54-8AC8-D7236807EBBB}" srcOrd="1" destOrd="0" presId="urn:microsoft.com/office/officeart/2005/8/layout/list1"/>
    <dgm:cxn modelId="{8A4D8B47-CB2A-4A23-BCE1-7DA1301ED74C}" type="presParOf" srcId="{ABDDE736-D9A2-4A87-81DC-4419625D6385}" destId="{5D0F1E0B-6B14-4670-964A-EBF30DD86D68}" srcOrd="1" destOrd="0" presId="urn:microsoft.com/office/officeart/2005/8/layout/list1"/>
    <dgm:cxn modelId="{B3BDF59E-9ADE-4C3D-BBD2-8461824A30DB}" type="presParOf" srcId="{ABDDE736-D9A2-4A87-81DC-4419625D6385}" destId="{A8E11158-5EA6-46AA-A888-FF115BDF7ADB}" srcOrd="2" destOrd="0" presId="urn:microsoft.com/office/officeart/2005/8/layout/list1"/>
    <dgm:cxn modelId="{DD8FA0C0-F6BB-494B-AF43-2604373CD635}" type="presParOf" srcId="{ABDDE736-D9A2-4A87-81DC-4419625D6385}" destId="{F3FCA040-903C-427C-95D2-7A87CDD90993}" srcOrd="3" destOrd="0" presId="urn:microsoft.com/office/officeart/2005/8/layout/list1"/>
    <dgm:cxn modelId="{9048A1B0-C0F7-41E3-AE3E-E08D505A9978}" type="presParOf" srcId="{ABDDE736-D9A2-4A87-81DC-4419625D6385}" destId="{FE8B29E9-A64A-41A5-97B6-205D3AC3F49A}" srcOrd="4" destOrd="0" presId="urn:microsoft.com/office/officeart/2005/8/layout/list1"/>
    <dgm:cxn modelId="{068C4EA2-C404-4C92-AE59-430AFF1FE7BE}" type="presParOf" srcId="{FE8B29E9-A64A-41A5-97B6-205D3AC3F49A}" destId="{E10EFCE8-9E5D-489F-B8AD-26D7D2C3FDA1}" srcOrd="0" destOrd="0" presId="urn:microsoft.com/office/officeart/2005/8/layout/list1"/>
    <dgm:cxn modelId="{97DFA395-BA14-4578-A158-B94F9A32B722}" type="presParOf" srcId="{FE8B29E9-A64A-41A5-97B6-205D3AC3F49A}" destId="{F7C00E33-09F1-4F30-83BF-82C742A97E06}" srcOrd="1" destOrd="0" presId="urn:microsoft.com/office/officeart/2005/8/layout/list1"/>
    <dgm:cxn modelId="{2E97EFA2-687E-4D39-B2F3-34A8360CBD06}" type="presParOf" srcId="{ABDDE736-D9A2-4A87-81DC-4419625D6385}" destId="{4D1233B6-60F2-4263-A594-44044FE87A98}" srcOrd="5" destOrd="0" presId="urn:microsoft.com/office/officeart/2005/8/layout/list1"/>
    <dgm:cxn modelId="{27BC58B1-2646-45D1-9D06-4CDF1C17F76C}" type="presParOf" srcId="{ABDDE736-D9A2-4A87-81DC-4419625D6385}" destId="{28CD8480-3DF8-463A-9441-0A5B9D0670C1}" srcOrd="6" destOrd="0" presId="urn:microsoft.com/office/officeart/2005/8/layout/list1"/>
    <dgm:cxn modelId="{56B54064-4C89-4865-95F4-282BD59330A9}" type="presParOf" srcId="{ABDDE736-D9A2-4A87-81DC-4419625D6385}" destId="{DD147E08-B9B8-474A-A289-0A072A30E8F5}" srcOrd="7" destOrd="0" presId="urn:microsoft.com/office/officeart/2005/8/layout/list1"/>
    <dgm:cxn modelId="{93FB8EA8-CAA7-409D-9241-307472D861FF}" type="presParOf" srcId="{ABDDE736-D9A2-4A87-81DC-4419625D6385}" destId="{2C63D995-C6FF-40C9-AF54-C6505DAAAEDE}" srcOrd="8" destOrd="0" presId="urn:microsoft.com/office/officeart/2005/8/layout/list1"/>
    <dgm:cxn modelId="{5A4D1AA2-12C7-465D-B537-59EFF2B5CC27}" type="presParOf" srcId="{2C63D995-C6FF-40C9-AF54-C6505DAAAEDE}" destId="{C8748B31-3D86-4E49-A02B-A8FF720F97FE}" srcOrd="0" destOrd="0" presId="urn:microsoft.com/office/officeart/2005/8/layout/list1"/>
    <dgm:cxn modelId="{097A6EBB-D263-476C-A60B-F1632D7F4ACF}" type="presParOf" srcId="{2C63D995-C6FF-40C9-AF54-C6505DAAAEDE}" destId="{C0BF1A11-64EE-48FD-8462-8AF25FAA25CA}" srcOrd="1" destOrd="0" presId="urn:microsoft.com/office/officeart/2005/8/layout/list1"/>
    <dgm:cxn modelId="{0695A434-6314-4F23-8203-685A8C5A334B}" type="presParOf" srcId="{ABDDE736-D9A2-4A87-81DC-4419625D6385}" destId="{FC8F5BF1-DA3A-4128-A607-1E0496A7E565}" srcOrd="9" destOrd="0" presId="urn:microsoft.com/office/officeart/2005/8/layout/list1"/>
    <dgm:cxn modelId="{C8884313-72E5-4257-B459-B712D30D2EE9}" type="presParOf" srcId="{ABDDE736-D9A2-4A87-81DC-4419625D6385}" destId="{08E59091-2E1B-4D8E-805E-F2AECCC299C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13F3C-D54F-486A-B367-4CE3CD39CF0E}">
      <dsp:nvSpPr>
        <dsp:cNvPr id="0" name=""/>
        <dsp:cNvSpPr/>
      </dsp:nvSpPr>
      <dsp:spPr>
        <a:xfrm>
          <a:off x="0" y="0"/>
          <a:ext cx="3414946" cy="4192805"/>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155700">
            <a:lnSpc>
              <a:spcPct val="90000"/>
            </a:lnSpc>
            <a:spcBef>
              <a:spcPct val="0"/>
            </a:spcBef>
            <a:spcAft>
              <a:spcPct val="35000"/>
            </a:spcAft>
            <a:buNone/>
          </a:pPr>
          <a:r>
            <a:rPr lang="en-US" sz="2600" kern="1200"/>
            <a:t>Understand the scope of severe maternal morbidity and mortality in Pennsylvania</a:t>
          </a:r>
        </a:p>
      </dsp:txBody>
      <dsp:txXfrm>
        <a:off x="0" y="1593265"/>
        <a:ext cx="3414946" cy="2515683"/>
      </dsp:txXfrm>
    </dsp:sp>
    <dsp:sp modelId="{398389B3-01B9-4A9B-851D-8CBFA835F6BF}">
      <dsp:nvSpPr>
        <dsp:cNvPr id="0" name=""/>
        <dsp:cNvSpPr/>
      </dsp:nvSpPr>
      <dsp:spPr>
        <a:xfrm>
          <a:off x="1078552" y="419280"/>
          <a:ext cx="1257841" cy="125784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62759" y="603487"/>
        <a:ext cx="889427" cy="889427"/>
      </dsp:txXfrm>
    </dsp:sp>
    <dsp:sp modelId="{9759D6C9-134C-46EC-900F-4CE78F78328E}">
      <dsp:nvSpPr>
        <dsp:cNvPr id="0" name=""/>
        <dsp:cNvSpPr/>
      </dsp:nvSpPr>
      <dsp:spPr>
        <a:xfrm>
          <a:off x="0" y="4192733"/>
          <a:ext cx="3414946" cy="72"/>
        </a:xfrm>
        <a:prstGeom prst="rect">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676A7A-16BD-46E6-AF0E-C13D2111C807}">
      <dsp:nvSpPr>
        <dsp:cNvPr id="0" name=""/>
        <dsp:cNvSpPr/>
      </dsp:nvSpPr>
      <dsp:spPr>
        <a:xfrm>
          <a:off x="3756441" y="0"/>
          <a:ext cx="3414946" cy="4192805"/>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155700">
            <a:lnSpc>
              <a:spcPct val="90000"/>
            </a:lnSpc>
            <a:spcBef>
              <a:spcPct val="0"/>
            </a:spcBef>
            <a:spcAft>
              <a:spcPct val="35000"/>
            </a:spcAft>
            <a:buNone/>
          </a:pPr>
          <a:r>
            <a:rPr lang="en-US" sz="2600" kern="1200"/>
            <a:t>Explore contributing factors and disparities</a:t>
          </a:r>
        </a:p>
      </dsp:txBody>
      <dsp:txXfrm>
        <a:off x="3756441" y="1593265"/>
        <a:ext cx="3414946" cy="2515683"/>
      </dsp:txXfrm>
    </dsp:sp>
    <dsp:sp modelId="{5D576D40-27F6-416C-9D20-77198DDC3DD6}">
      <dsp:nvSpPr>
        <dsp:cNvPr id="0" name=""/>
        <dsp:cNvSpPr/>
      </dsp:nvSpPr>
      <dsp:spPr>
        <a:xfrm>
          <a:off x="4834993" y="419280"/>
          <a:ext cx="1257841" cy="1257841"/>
        </a:xfrm>
        <a:prstGeom prst="ellips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9200" y="603487"/>
        <a:ext cx="889427" cy="889427"/>
      </dsp:txXfrm>
    </dsp:sp>
    <dsp:sp modelId="{D747399D-4557-4588-B641-7E226A175B66}">
      <dsp:nvSpPr>
        <dsp:cNvPr id="0" name=""/>
        <dsp:cNvSpPr/>
      </dsp:nvSpPr>
      <dsp:spPr>
        <a:xfrm>
          <a:off x="3756441" y="4192733"/>
          <a:ext cx="3414946" cy="72"/>
        </a:xfrm>
        <a:prstGeom prst="rect">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AC901-7F1E-4FB3-8276-664FE2441473}">
      <dsp:nvSpPr>
        <dsp:cNvPr id="0" name=""/>
        <dsp:cNvSpPr/>
      </dsp:nvSpPr>
      <dsp:spPr>
        <a:xfrm>
          <a:off x="7512882" y="0"/>
          <a:ext cx="3414946" cy="4192805"/>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155700">
            <a:lnSpc>
              <a:spcPct val="90000"/>
            </a:lnSpc>
            <a:spcBef>
              <a:spcPct val="0"/>
            </a:spcBef>
            <a:spcAft>
              <a:spcPct val="35000"/>
            </a:spcAft>
            <a:buNone/>
          </a:pPr>
          <a:r>
            <a:rPr lang="en-US" sz="2600" kern="1200"/>
            <a:t>Highlight data-driven solutions and collaborative efforts</a:t>
          </a:r>
        </a:p>
      </dsp:txBody>
      <dsp:txXfrm>
        <a:off x="7512882" y="1593265"/>
        <a:ext cx="3414946" cy="2515683"/>
      </dsp:txXfrm>
    </dsp:sp>
    <dsp:sp modelId="{89747A2C-F9B3-4017-B613-391A6CBE73F1}">
      <dsp:nvSpPr>
        <dsp:cNvPr id="0" name=""/>
        <dsp:cNvSpPr/>
      </dsp:nvSpPr>
      <dsp:spPr>
        <a:xfrm>
          <a:off x="8591434" y="419280"/>
          <a:ext cx="1257841" cy="1257841"/>
        </a:xfrm>
        <a:prstGeom prst="ellips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75641" y="603487"/>
        <a:ext cx="889427" cy="889427"/>
      </dsp:txXfrm>
    </dsp:sp>
    <dsp:sp modelId="{792AFEEE-6486-4650-9B5A-472792A50422}">
      <dsp:nvSpPr>
        <dsp:cNvPr id="0" name=""/>
        <dsp:cNvSpPr/>
      </dsp:nvSpPr>
      <dsp:spPr>
        <a:xfrm>
          <a:off x="7512882" y="4192733"/>
          <a:ext cx="3414946"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CB5D4-6AF0-4B56-BFE6-C8D9AF3A64AD}">
      <dsp:nvSpPr>
        <dsp:cNvPr id="0" name=""/>
        <dsp:cNvSpPr/>
      </dsp:nvSpPr>
      <dsp:spPr>
        <a:xfrm>
          <a:off x="1333" y="882495"/>
          <a:ext cx="4855627" cy="242781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Many cases of severe maternal morbidity are </a:t>
          </a:r>
          <a:r>
            <a:rPr lang="en-US" sz="2200" b="1" u="sng" kern="1200"/>
            <a:t>preventable.</a:t>
          </a:r>
          <a:endParaRPr lang="en-US" sz="2200" kern="1200"/>
        </a:p>
      </dsp:txBody>
      <dsp:txXfrm>
        <a:off x="72441" y="953603"/>
        <a:ext cx="4713411" cy="2285597"/>
      </dsp:txXfrm>
    </dsp:sp>
    <dsp:sp modelId="{0AD36A12-2603-4145-82C1-B11A640543E1}">
      <dsp:nvSpPr>
        <dsp:cNvPr id="0" name=""/>
        <dsp:cNvSpPr/>
      </dsp:nvSpPr>
      <dsp:spPr>
        <a:xfrm>
          <a:off x="6070867" y="882495"/>
          <a:ext cx="4855627" cy="242781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Richer understanding of maternal health before, during, and after childbirth is a foundation for developing safer, more effective approaches to maternal health care and is </a:t>
          </a:r>
          <a:r>
            <a:rPr lang="en-US" sz="2200" u="sng" kern="1200"/>
            <a:t>critical to influencing long term health.</a:t>
          </a:r>
          <a:endParaRPr lang="en-US" sz="2200" kern="1200"/>
        </a:p>
      </dsp:txBody>
      <dsp:txXfrm>
        <a:off x="6141975" y="953603"/>
        <a:ext cx="4713411" cy="2285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0C402-6C7B-48B0-A42C-2D4CE2F7D747}">
      <dsp:nvSpPr>
        <dsp:cNvPr id="0" name=""/>
        <dsp:cNvSpPr/>
      </dsp:nvSpPr>
      <dsp:spPr>
        <a:xfrm>
          <a:off x="1283" y="50795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456548-5BDB-4F01-8040-65242F437C43}">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CDC: death that may have been “averted by one or more reasonable changes to </a:t>
          </a:r>
          <a:r>
            <a:rPr lang="en-US" sz="2900" u="sng" kern="1200"/>
            <a:t>patient</a:t>
          </a:r>
          <a:r>
            <a:rPr lang="en-US" sz="2900" kern="1200"/>
            <a:t>, </a:t>
          </a:r>
          <a:r>
            <a:rPr lang="en-US" sz="2900" u="sng" kern="1200"/>
            <a:t>community</a:t>
          </a:r>
          <a:r>
            <a:rPr lang="en-US" sz="2900" kern="1200"/>
            <a:t>, </a:t>
          </a:r>
          <a:r>
            <a:rPr lang="en-US" sz="2900" u="sng" kern="1200"/>
            <a:t>provider</a:t>
          </a:r>
          <a:r>
            <a:rPr lang="en-US" sz="2900" kern="1200"/>
            <a:t>, </a:t>
          </a:r>
          <a:r>
            <a:rPr lang="en-US" sz="2900" u="sng" kern="1200"/>
            <a:t>facility</a:t>
          </a:r>
          <a:r>
            <a:rPr lang="en-US" sz="2900" kern="1200"/>
            <a:t>, and/or </a:t>
          </a:r>
          <a:r>
            <a:rPr lang="en-US" sz="2900" u="sng" kern="1200"/>
            <a:t>systems</a:t>
          </a:r>
          <a:r>
            <a:rPr lang="en-US" sz="2900" kern="1200"/>
            <a:t>”</a:t>
          </a:r>
        </a:p>
      </dsp:txBody>
      <dsp:txXfrm>
        <a:off x="585701" y="1067340"/>
        <a:ext cx="4337991" cy="2693452"/>
      </dsp:txXfrm>
    </dsp:sp>
    <dsp:sp modelId="{BA4605CC-E9F4-44DD-AA7D-FB889830E0BE}">
      <dsp:nvSpPr>
        <dsp:cNvPr id="0" name=""/>
        <dsp:cNvSpPr/>
      </dsp:nvSpPr>
      <dsp:spPr>
        <a:xfrm>
          <a:off x="5508110" y="50795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980CAF-4139-4362-AEA0-186F39F029B2}">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93% </a:t>
          </a:r>
          <a:r>
            <a:rPr lang="en-US" sz="2900" kern="1200"/>
            <a:t>of pregnancy related deaths in PA are thought to be preventable</a:t>
          </a:r>
        </a:p>
      </dsp:txBody>
      <dsp:txXfrm>
        <a:off x="6092527" y="1067340"/>
        <a:ext cx="4337991" cy="2693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221E6-7A12-486E-80F2-398934ED03B0}">
      <dsp:nvSpPr>
        <dsp:cNvPr id="0" name=""/>
        <dsp:cNvSpPr/>
      </dsp:nvSpPr>
      <dsp:spPr>
        <a:xfrm>
          <a:off x="4079" y="621529"/>
          <a:ext cx="2453104" cy="858331"/>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Implement strategies to combat medical mistrust</a:t>
          </a:r>
        </a:p>
      </dsp:txBody>
      <dsp:txXfrm>
        <a:off x="4079" y="621529"/>
        <a:ext cx="2453104" cy="858331"/>
      </dsp:txXfrm>
    </dsp:sp>
    <dsp:sp modelId="{702BFCAC-7999-49A8-B004-7E3EBEBE529A}">
      <dsp:nvSpPr>
        <dsp:cNvPr id="0" name=""/>
        <dsp:cNvSpPr/>
      </dsp:nvSpPr>
      <dsp:spPr>
        <a:xfrm>
          <a:off x="4079" y="1479860"/>
          <a:ext cx="2453104" cy="2493660"/>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Doulas, CHWs, CRSs</a:t>
          </a:r>
        </a:p>
        <a:p>
          <a:pPr marL="171450" lvl="1" indent="-171450" algn="l" defTabSz="755650">
            <a:lnSpc>
              <a:spcPct val="90000"/>
            </a:lnSpc>
            <a:spcBef>
              <a:spcPct val="0"/>
            </a:spcBef>
            <a:spcAft>
              <a:spcPct val="15000"/>
            </a:spcAft>
            <a:buChar char="•"/>
          </a:pPr>
          <a:r>
            <a:rPr lang="en-US" sz="1700" kern="1200"/>
            <a:t>Workforce diversity</a:t>
          </a:r>
        </a:p>
        <a:p>
          <a:pPr marL="171450" lvl="1" indent="-171450" algn="l" defTabSz="755650">
            <a:lnSpc>
              <a:spcPct val="90000"/>
            </a:lnSpc>
            <a:spcBef>
              <a:spcPct val="0"/>
            </a:spcBef>
            <a:spcAft>
              <a:spcPct val="15000"/>
            </a:spcAft>
            <a:buChar char="•"/>
          </a:pPr>
          <a:r>
            <a:rPr lang="en-US" sz="1700" kern="1200" dirty="0"/>
            <a:t>Implicit bias training</a:t>
          </a:r>
        </a:p>
        <a:p>
          <a:pPr marL="171450" lvl="1" indent="-171450" algn="l" defTabSz="755650">
            <a:lnSpc>
              <a:spcPct val="90000"/>
            </a:lnSpc>
            <a:spcBef>
              <a:spcPct val="0"/>
            </a:spcBef>
            <a:spcAft>
              <a:spcPct val="15000"/>
            </a:spcAft>
            <a:buChar char="•"/>
          </a:pPr>
          <a:r>
            <a:rPr lang="en-US" sz="1700" kern="1200" dirty="0"/>
            <a:t>AIM bundle on reducing health disparities</a:t>
          </a:r>
        </a:p>
      </dsp:txBody>
      <dsp:txXfrm>
        <a:off x="4079" y="1479860"/>
        <a:ext cx="2453104" cy="2493660"/>
      </dsp:txXfrm>
    </dsp:sp>
    <dsp:sp modelId="{814AA953-5146-4604-9DD9-DA340C3AD9CF}">
      <dsp:nvSpPr>
        <dsp:cNvPr id="0" name=""/>
        <dsp:cNvSpPr/>
      </dsp:nvSpPr>
      <dsp:spPr>
        <a:xfrm>
          <a:off x="2800618" y="621529"/>
          <a:ext cx="2453104" cy="858331"/>
        </a:xfrm>
        <a:prstGeom prst="rect">
          <a:avLst/>
        </a:prstGeom>
        <a:solidFill>
          <a:schemeClr val="accent5">
            <a:hueOff val="-4050717"/>
            <a:satOff val="-275"/>
            <a:lumOff val="654"/>
            <a:alphaOff val="0"/>
          </a:schemeClr>
        </a:solidFill>
        <a:ln w="19050" cap="flat" cmpd="sng" algn="ctr">
          <a:solidFill>
            <a:schemeClr val="accent5">
              <a:hueOff val="-4050717"/>
              <a:satOff val="-275"/>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Enhance care transitions</a:t>
          </a:r>
        </a:p>
      </dsp:txBody>
      <dsp:txXfrm>
        <a:off x="2800618" y="621529"/>
        <a:ext cx="2453104" cy="858331"/>
      </dsp:txXfrm>
    </dsp:sp>
    <dsp:sp modelId="{A940912F-01C4-4F6F-AECE-3D2A62DF50A0}">
      <dsp:nvSpPr>
        <dsp:cNvPr id="0" name=""/>
        <dsp:cNvSpPr/>
      </dsp:nvSpPr>
      <dsp:spPr>
        <a:xfrm>
          <a:off x="2800618" y="1479860"/>
          <a:ext cx="2453104" cy="2493660"/>
        </a:xfrm>
        <a:prstGeom prst="rect">
          <a:avLst/>
        </a:prstGeom>
        <a:solidFill>
          <a:schemeClr val="accent5">
            <a:tint val="40000"/>
            <a:alpha val="90000"/>
            <a:hueOff val="-3981555"/>
            <a:satOff val="889"/>
            <a:lumOff val="134"/>
            <a:alphaOff val="0"/>
          </a:schemeClr>
        </a:solidFill>
        <a:ln w="19050" cap="flat" cmpd="sng" algn="ctr">
          <a:solidFill>
            <a:schemeClr val="accent5">
              <a:tint val="40000"/>
              <a:alpha val="90000"/>
              <a:hueOff val="-3981555"/>
              <a:satOff val="889"/>
              <a:lumOff val="1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Health system/community</a:t>
          </a:r>
        </a:p>
        <a:p>
          <a:pPr marL="171450" lvl="1" indent="-171450" algn="l" defTabSz="755650">
            <a:lnSpc>
              <a:spcPct val="90000"/>
            </a:lnSpc>
            <a:spcBef>
              <a:spcPct val="0"/>
            </a:spcBef>
            <a:spcAft>
              <a:spcPct val="15000"/>
            </a:spcAft>
            <a:buChar char="•"/>
          </a:pPr>
          <a:r>
            <a:rPr lang="en-US" sz="1700" kern="1200" dirty="0"/>
            <a:t>Obstetric providers/primary care, mental health, and other subspecialties</a:t>
          </a:r>
        </a:p>
        <a:p>
          <a:pPr marL="171450" lvl="1" indent="-171450" algn="l" defTabSz="755650">
            <a:lnSpc>
              <a:spcPct val="90000"/>
            </a:lnSpc>
            <a:spcBef>
              <a:spcPct val="0"/>
            </a:spcBef>
            <a:spcAft>
              <a:spcPct val="15000"/>
            </a:spcAft>
            <a:buChar char="•"/>
          </a:pPr>
          <a:r>
            <a:rPr lang="en-US" sz="1700" kern="1200" dirty="0"/>
            <a:t>Hospitals/outpatient providers</a:t>
          </a:r>
        </a:p>
      </dsp:txBody>
      <dsp:txXfrm>
        <a:off x="2800618" y="1479860"/>
        <a:ext cx="2453104" cy="2493660"/>
      </dsp:txXfrm>
    </dsp:sp>
    <dsp:sp modelId="{120377F3-0BC3-4F67-BE86-9C9B86CFA307}">
      <dsp:nvSpPr>
        <dsp:cNvPr id="0" name=""/>
        <dsp:cNvSpPr/>
      </dsp:nvSpPr>
      <dsp:spPr>
        <a:xfrm>
          <a:off x="5597157" y="621529"/>
          <a:ext cx="2453104" cy="858331"/>
        </a:xfrm>
        <a:prstGeom prst="rect">
          <a:avLst/>
        </a:prstGeom>
        <a:solidFill>
          <a:schemeClr val="accent5">
            <a:hueOff val="-8101434"/>
            <a:satOff val="-551"/>
            <a:lumOff val="1307"/>
            <a:alphaOff val="0"/>
          </a:schemeClr>
        </a:solidFill>
        <a:ln w="19050" cap="flat" cmpd="sng" algn="ctr">
          <a:solidFill>
            <a:schemeClr val="accent5">
              <a:hueOff val="-8101434"/>
              <a:satOff val="-551"/>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Community awareness of pregnancy risks/complications</a:t>
          </a:r>
        </a:p>
      </dsp:txBody>
      <dsp:txXfrm>
        <a:off x="5597157" y="621529"/>
        <a:ext cx="2453104" cy="858331"/>
      </dsp:txXfrm>
    </dsp:sp>
    <dsp:sp modelId="{2B403915-FACE-4CE8-8B6B-1C0789C5BF69}">
      <dsp:nvSpPr>
        <dsp:cNvPr id="0" name=""/>
        <dsp:cNvSpPr/>
      </dsp:nvSpPr>
      <dsp:spPr>
        <a:xfrm>
          <a:off x="5597157" y="1479860"/>
          <a:ext cx="2453104" cy="2493660"/>
        </a:xfrm>
        <a:prstGeom prst="rect">
          <a:avLst/>
        </a:prstGeom>
        <a:solidFill>
          <a:schemeClr val="accent5">
            <a:tint val="40000"/>
            <a:alpha val="90000"/>
            <a:hueOff val="-7963110"/>
            <a:satOff val="1778"/>
            <a:lumOff val="267"/>
            <a:alphaOff val="0"/>
          </a:schemeClr>
        </a:solidFill>
        <a:ln w="19050" cap="flat" cmpd="sng" algn="ctr">
          <a:solidFill>
            <a:schemeClr val="accent5">
              <a:tint val="40000"/>
              <a:alpha val="90000"/>
              <a:hueOff val="-7963110"/>
              <a:satOff val="1778"/>
              <a:lumOff val="2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Public health campaigns</a:t>
          </a:r>
        </a:p>
        <a:p>
          <a:pPr marL="171450" lvl="1" indent="-171450" algn="l" defTabSz="755650">
            <a:lnSpc>
              <a:spcPct val="90000"/>
            </a:lnSpc>
            <a:spcBef>
              <a:spcPct val="0"/>
            </a:spcBef>
            <a:spcAft>
              <a:spcPct val="15000"/>
            </a:spcAft>
            <a:buChar char="•"/>
          </a:pPr>
          <a:r>
            <a:rPr lang="en-US" sz="1700" kern="1200" dirty="0"/>
            <a:t>Targeted education for partners/support people/families</a:t>
          </a:r>
        </a:p>
      </dsp:txBody>
      <dsp:txXfrm>
        <a:off x="5597157" y="1479860"/>
        <a:ext cx="2453104" cy="2493660"/>
      </dsp:txXfrm>
    </dsp:sp>
    <dsp:sp modelId="{44E09856-C197-4A0E-AE25-0FECFC281A9D}">
      <dsp:nvSpPr>
        <dsp:cNvPr id="0" name=""/>
        <dsp:cNvSpPr/>
      </dsp:nvSpPr>
      <dsp:spPr>
        <a:xfrm>
          <a:off x="8393696" y="621529"/>
          <a:ext cx="2453104" cy="858331"/>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Investing in strategies to make people’s lives better</a:t>
          </a:r>
        </a:p>
      </dsp:txBody>
      <dsp:txXfrm>
        <a:off x="8393696" y="621529"/>
        <a:ext cx="2453104" cy="858331"/>
      </dsp:txXfrm>
    </dsp:sp>
    <dsp:sp modelId="{890BB42A-AAD8-489A-8A80-BEC21AA0660D}">
      <dsp:nvSpPr>
        <dsp:cNvPr id="0" name=""/>
        <dsp:cNvSpPr/>
      </dsp:nvSpPr>
      <dsp:spPr>
        <a:xfrm>
          <a:off x="8393696" y="1479860"/>
          <a:ext cx="2453104" cy="2493660"/>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Guaranteed income</a:t>
          </a:r>
        </a:p>
        <a:p>
          <a:pPr marL="171450" lvl="1" indent="-171450" algn="l" defTabSz="755650">
            <a:lnSpc>
              <a:spcPct val="90000"/>
            </a:lnSpc>
            <a:spcBef>
              <a:spcPct val="0"/>
            </a:spcBef>
            <a:spcAft>
              <a:spcPct val="15000"/>
            </a:spcAft>
            <a:buChar char="•"/>
          </a:pPr>
          <a:r>
            <a:rPr lang="en-US" sz="1700" kern="1200" dirty="0"/>
            <a:t>Paid family leave</a:t>
          </a:r>
        </a:p>
        <a:p>
          <a:pPr marL="171450" lvl="1" indent="-171450" algn="l" defTabSz="755650">
            <a:lnSpc>
              <a:spcPct val="90000"/>
            </a:lnSpc>
            <a:spcBef>
              <a:spcPct val="0"/>
            </a:spcBef>
            <a:spcAft>
              <a:spcPct val="15000"/>
            </a:spcAft>
            <a:buChar char="•"/>
          </a:pPr>
          <a:r>
            <a:rPr lang="en-US" sz="1700" kern="1200" dirty="0"/>
            <a:t>Affordable housing</a:t>
          </a:r>
        </a:p>
        <a:p>
          <a:pPr marL="171450" lvl="1" indent="-171450" algn="l" defTabSz="755650">
            <a:lnSpc>
              <a:spcPct val="90000"/>
            </a:lnSpc>
            <a:spcBef>
              <a:spcPct val="0"/>
            </a:spcBef>
            <a:spcAft>
              <a:spcPct val="15000"/>
            </a:spcAft>
            <a:buChar char="•"/>
          </a:pPr>
          <a:r>
            <a:rPr lang="en-US" sz="1700" kern="1200" dirty="0"/>
            <a:t>Food security/access to healthy foods</a:t>
          </a:r>
        </a:p>
        <a:p>
          <a:pPr marL="171450" lvl="1" indent="-171450" algn="l" defTabSz="755650">
            <a:lnSpc>
              <a:spcPct val="90000"/>
            </a:lnSpc>
            <a:spcBef>
              <a:spcPct val="0"/>
            </a:spcBef>
            <a:spcAft>
              <a:spcPct val="15000"/>
            </a:spcAft>
            <a:buChar char="•"/>
          </a:pPr>
          <a:r>
            <a:rPr lang="en-US" sz="1700" kern="1200" dirty="0"/>
            <a:t>Education</a:t>
          </a:r>
        </a:p>
      </dsp:txBody>
      <dsp:txXfrm>
        <a:off x="8393696" y="1479860"/>
        <a:ext cx="2453104" cy="24936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11158-5EA6-46AA-A888-FF115BDF7ADB}">
      <dsp:nvSpPr>
        <dsp:cNvPr id="0" name=""/>
        <dsp:cNvSpPr/>
      </dsp:nvSpPr>
      <dsp:spPr>
        <a:xfrm>
          <a:off x="0" y="713434"/>
          <a:ext cx="6666833" cy="756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5EB7DA2-661E-4E54-8AC8-D7236807EBBB}">
      <dsp:nvSpPr>
        <dsp:cNvPr id="0" name=""/>
        <dsp:cNvSpPr/>
      </dsp:nvSpPr>
      <dsp:spPr>
        <a:xfrm>
          <a:off x="333341" y="270634"/>
          <a:ext cx="4666783"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a:t>Sustainable funding </a:t>
          </a:r>
        </a:p>
      </dsp:txBody>
      <dsp:txXfrm>
        <a:off x="376572" y="313865"/>
        <a:ext cx="4580321" cy="799138"/>
      </dsp:txXfrm>
    </dsp:sp>
    <dsp:sp modelId="{28CD8480-3DF8-463A-9441-0A5B9D0670C1}">
      <dsp:nvSpPr>
        <dsp:cNvPr id="0" name=""/>
        <dsp:cNvSpPr/>
      </dsp:nvSpPr>
      <dsp:spPr>
        <a:xfrm>
          <a:off x="0" y="2074234"/>
          <a:ext cx="6666833" cy="756000"/>
        </a:xfrm>
        <a:prstGeom prst="rect">
          <a:avLst/>
        </a:prstGeom>
        <a:solidFill>
          <a:schemeClr val="lt1">
            <a:alpha val="90000"/>
            <a:hueOff val="0"/>
            <a:satOff val="0"/>
            <a:lumOff val="0"/>
            <a:alphaOff val="0"/>
          </a:schemeClr>
        </a:soli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1">
          <a:scrgbClr r="0" g="0" b="0"/>
        </a:fillRef>
        <a:effectRef idx="0">
          <a:scrgbClr r="0" g="0" b="0"/>
        </a:effectRef>
        <a:fontRef idx="minor"/>
      </dsp:style>
    </dsp:sp>
    <dsp:sp modelId="{F7C00E33-09F1-4F30-83BF-82C742A97E06}">
      <dsp:nvSpPr>
        <dsp:cNvPr id="0" name=""/>
        <dsp:cNvSpPr/>
      </dsp:nvSpPr>
      <dsp:spPr>
        <a:xfrm>
          <a:off x="333341" y="1631434"/>
          <a:ext cx="4666783" cy="88560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a:t>Recruitment</a:t>
          </a:r>
        </a:p>
      </dsp:txBody>
      <dsp:txXfrm>
        <a:off x="376572" y="1674665"/>
        <a:ext cx="4580321" cy="799138"/>
      </dsp:txXfrm>
    </dsp:sp>
    <dsp:sp modelId="{08E59091-2E1B-4D8E-805E-F2AECCC299C5}">
      <dsp:nvSpPr>
        <dsp:cNvPr id="0" name=""/>
        <dsp:cNvSpPr/>
      </dsp:nvSpPr>
      <dsp:spPr>
        <a:xfrm>
          <a:off x="0" y="3435035"/>
          <a:ext cx="6666833" cy="1748250"/>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624840" rIns="517420"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a:t>Navigation of diverse viewpoints</a:t>
          </a:r>
        </a:p>
        <a:p>
          <a:pPr marL="285750" lvl="1" indent="-285750" algn="l" defTabSz="1333500">
            <a:lnSpc>
              <a:spcPct val="90000"/>
            </a:lnSpc>
            <a:spcBef>
              <a:spcPct val="0"/>
            </a:spcBef>
            <a:spcAft>
              <a:spcPct val="15000"/>
            </a:spcAft>
            <a:buChar char="•"/>
          </a:pPr>
          <a:r>
            <a:rPr lang="en-US" sz="3000" kern="1200"/>
            <a:t>Slow project progression</a:t>
          </a:r>
        </a:p>
      </dsp:txBody>
      <dsp:txXfrm>
        <a:off x="0" y="3435035"/>
        <a:ext cx="6666833" cy="1748250"/>
      </dsp:txXfrm>
    </dsp:sp>
    <dsp:sp modelId="{C0BF1A11-64EE-48FD-8462-8AF25FAA25CA}">
      <dsp:nvSpPr>
        <dsp:cNvPr id="0" name=""/>
        <dsp:cNvSpPr/>
      </dsp:nvSpPr>
      <dsp:spPr>
        <a:xfrm>
          <a:off x="333341" y="2992234"/>
          <a:ext cx="4666783" cy="88560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333500">
            <a:lnSpc>
              <a:spcPct val="90000"/>
            </a:lnSpc>
            <a:spcBef>
              <a:spcPct val="0"/>
            </a:spcBef>
            <a:spcAft>
              <a:spcPct val="35000"/>
            </a:spcAft>
            <a:buNone/>
          </a:pPr>
          <a:r>
            <a:rPr lang="en-US" sz="3000" kern="1200"/>
            <a:t>Collaboration </a:t>
          </a:r>
        </a:p>
      </dsp:txBody>
      <dsp:txXfrm>
        <a:off x="376572" y="3035465"/>
        <a:ext cx="4580321" cy="79913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DD230-117F-4E76-A7FA-5CBD83FFDC6C}"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CB6ED-1983-421A-BF57-E4917ECFF3C9}" type="slidenum">
              <a:rPr lang="en-US" smtClean="0"/>
              <a:t>‹#›</a:t>
            </a:fld>
            <a:endParaRPr lang="en-US"/>
          </a:p>
        </p:txBody>
      </p:sp>
    </p:spTree>
    <p:extLst>
      <p:ext uri="{BB962C8B-B14F-4D97-AF65-F5344CB8AC3E}">
        <p14:creationId xmlns:p14="http://schemas.microsoft.com/office/powerpoint/2010/main" val="162585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Aasta</a:t>
            </a:r>
          </a:p>
          <a:p>
            <a:endParaRPr lang="en-US"/>
          </a:p>
          <a:p>
            <a:r>
              <a:rPr lang="en-US"/>
              <a:t>Outside of understanding SMM as a proxy for preventing maternal mortality, SMM by itself can have long term health impacts for both mom and baby.  SMM has been associated with ad</a:t>
            </a:r>
          </a:p>
          <a:p>
            <a:endParaRPr lang="en-US"/>
          </a:p>
          <a:p>
            <a:r>
              <a:rPr lang="en-US" b="0" i="0">
                <a:solidFill>
                  <a:srgbClr val="212121"/>
                </a:solidFill>
                <a:effectLst/>
                <a:latin typeface="Cambria" panose="02040503050406030204" pitchFamily="18" charset="0"/>
              </a:rPr>
              <a:t>Independently, SMM and postpartum mental illness each have significant implications for the health and well-being of both mother and child. Our findings indicate that women with SMM are at an increased risk for postpartum mental illness, resulting in increased challenges for both women and their children. Postpartum mental illness can affect mother-child bonding and affect a mother’s ability to parent, and has been associated with behavioral and cognitive development in off-spring</a:t>
            </a:r>
          </a:p>
          <a:p>
            <a:endParaRPr lang="en-US" b="0" i="0">
              <a:solidFill>
                <a:srgbClr val="212121"/>
              </a:solidFill>
              <a:effectLst/>
              <a:latin typeface="Cambria" panose="02040503050406030204" pitchFamily="18" charset="0"/>
            </a:endParaRPr>
          </a:p>
          <a:p>
            <a:r>
              <a:rPr lang="en-US" sz="1200">
                <a:latin typeface="Montserrat" charset="0"/>
                <a:ea typeface="Montserrat" charset="0"/>
                <a:cs typeface="Montserrat" charset="0"/>
              </a:rPr>
              <a:t>(1) ongoing health effects</a:t>
            </a:r>
          </a:p>
          <a:p>
            <a:r>
              <a:rPr lang="en-US" sz="1200">
                <a:latin typeface="Montserrat" charset="0"/>
                <a:ea typeface="Montserrat" charset="0"/>
                <a:cs typeface="Montserrat" charset="0"/>
              </a:rPr>
              <a:t>(2) some SMMs--&gt;mistrusts of the health care system; which has ramifications to long term health; NOT JUST THE WOMAN, it's the family; we traumatize families this way</a:t>
            </a:r>
          </a:p>
          <a:p>
            <a:endParaRPr lang="en-US"/>
          </a:p>
        </p:txBody>
      </p:sp>
      <p:sp>
        <p:nvSpPr>
          <p:cNvPr id="4" name="Slide Number Placeholder 3"/>
          <p:cNvSpPr>
            <a:spLocks noGrp="1"/>
          </p:cNvSpPr>
          <p:nvPr>
            <p:ph type="sldNum" sz="quarter" idx="5"/>
          </p:nvPr>
        </p:nvSpPr>
        <p:spPr/>
        <p:txBody>
          <a:bodyPr/>
          <a:lstStyle/>
          <a:p>
            <a:fld id="{AD72C7DD-BAD1-43C3-BAC5-198CE95DF95C}" type="slidenum">
              <a:rPr lang="en-US" smtClean="0"/>
              <a:t>5</a:t>
            </a:fld>
            <a:endParaRPr lang="en-US"/>
          </a:p>
        </p:txBody>
      </p:sp>
    </p:spTree>
    <p:extLst>
      <p:ext uri="{BB962C8B-B14F-4D97-AF65-F5344CB8AC3E}">
        <p14:creationId xmlns:p14="http://schemas.microsoft.com/office/powerpoint/2010/main" val="1605024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strategy when forming the OVA was to first establish backbone group which included a community member.  This person actively participated in the planning process and reviewed all materials as we began implementation.  We then conducted a number of stakeholder interviews to get a sense of what the structure of the collaborative should be, who should be involved, and a baseline understanding of what is already happening.  We convened an initial steering committee based on these interviews as well as members representing sectors we identified as high priority based on our data.  This initial steering committee helped establish our governance structure, equity plan, our final steering committee and even our logo down to the color choice!!  </a:t>
            </a:r>
          </a:p>
        </p:txBody>
      </p:sp>
      <p:sp>
        <p:nvSpPr>
          <p:cNvPr id="4" name="Slide Number Placeholder 3"/>
          <p:cNvSpPr>
            <a:spLocks noGrp="1"/>
          </p:cNvSpPr>
          <p:nvPr>
            <p:ph type="sldNum" sz="quarter" idx="5"/>
          </p:nvPr>
        </p:nvSpPr>
        <p:spPr/>
        <p:txBody>
          <a:bodyPr/>
          <a:lstStyle/>
          <a:p>
            <a:fld id="{7B861F1A-8F61-47E0-8A8C-76F14E30AAB0}" type="slidenum">
              <a:rPr lang="en-US" smtClean="0"/>
              <a:t>36</a:t>
            </a:fld>
            <a:endParaRPr lang="en-US"/>
          </a:p>
        </p:txBody>
      </p:sp>
    </p:spTree>
    <p:extLst>
      <p:ext uri="{BB962C8B-B14F-4D97-AF65-F5344CB8AC3E}">
        <p14:creationId xmlns:p14="http://schemas.microsoft.com/office/powerpoint/2010/main" val="2216947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current steering committee has multisector representation including all the stakeholders listed here.  We were not only strategic about the sector representation but also about WHO was representing each sector.  We intentionally chose individuals who had the agency to implement change within their organization and authorize collaboration with other groups.  Thus far, our steering committee has been integral in prioritizing and developing an implementation strategy for our MMRC recommendations. They have also had the opportunity provide organizational updates and network with each other, an opportunity that would not have existed without this process and another successful bridge built!</a:t>
            </a:r>
          </a:p>
          <a:p>
            <a:endParaRPr lang="en-US" dirty="0"/>
          </a:p>
        </p:txBody>
      </p:sp>
      <p:sp>
        <p:nvSpPr>
          <p:cNvPr id="4" name="Slide Number Placeholder 3"/>
          <p:cNvSpPr>
            <a:spLocks noGrp="1"/>
          </p:cNvSpPr>
          <p:nvPr>
            <p:ph type="sldNum" sz="quarter" idx="5"/>
          </p:nvPr>
        </p:nvSpPr>
        <p:spPr/>
        <p:txBody>
          <a:bodyPr/>
          <a:lstStyle/>
          <a:p>
            <a:fld id="{DE57744B-8CA8-497E-B69B-93CBF66B71D6}" type="slidenum">
              <a:rPr lang="en-US" smtClean="0"/>
              <a:t>37</a:t>
            </a:fld>
            <a:endParaRPr lang="en-US"/>
          </a:p>
        </p:txBody>
      </p:sp>
    </p:spTree>
    <p:extLst>
      <p:ext uri="{BB962C8B-B14F-4D97-AF65-F5344CB8AC3E}">
        <p14:creationId xmlns:p14="http://schemas.microsoft.com/office/powerpoint/2010/main" val="387267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we were very intentional in integrating community members from the beginning.  They were actively involved as part of the backbone when the coalition was conceived, they were members of our initial steering committee, and are now actively involved on the current steering committee, are co-chairs of the workgroups that are carrying out recommendations from the review process, and are involved in ongoing meetings with the backbone to provide process feedback.  Given our stark racial disparities in pregnancy related deaths, we also wanted be intentional about incorporating equity into our process.  We have done this by including an equity statement in our governance and have periodic equity audits so ensure accountability.</a:t>
            </a:r>
          </a:p>
        </p:txBody>
      </p:sp>
      <p:sp>
        <p:nvSpPr>
          <p:cNvPr id="4" name="Slide Number Placeholder 3"/>
          <p:cNvSpPr>
            <a:spLocks noGrp="1"/>
          </p:cNvSpPr>
          <p:nvPr>
            <p:ph type="sldNum" sz="quarter" idx="5"/>
          </p:nvPr>
        </p:nvSpPr>
        <p:spPr/>
        <p:txBody>
          <a:bodyPr/>
          <a:lstStyle/>
          <a:p>
            <a:fld id="{7B861F1A-8F61-47E0-8A8C-76F14E30AAB0}" type="slidenum">
              <a:rPr lang="en-US" smtClean="0"/>
              <a:t>38</a:t>
            </a:fld>
            <a:endParaRPr lang="en-US"/>
          </a:p>
        </p:txBody>
      </p:sp>
    </p:spTree>
    <p:extLst>
      <p:ext uri="{BB962C8B-B14F-4D97-AF65-F5344CB8AC3E}">
        <p14:creationId xmlns:p14="http://schemas.microsoft.com/office/powerpoint/2010/main" val="2994680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E5A3A-80E8-6DA0-2637-E59AAB52FF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21B49-8A00-0331-2CB2-905360F9C91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76ADFF-7475-42FC-4FE0-61FAF5CF16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E61212-9FFE-D3EC-4B3B-33B07C00E7F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C4C9BF-D4A7-4166-8344-65D7EBE01A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522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C4C9BF-D4A7-4166-8344-65D7EBE01A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65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Aasta</a:t>
            </a:r>
          </a:p>
        </p:txBody>
      </p:sp>
      <p:sp>
        <p:nvSpPr>
          <p:cNvPr id="4" name="Slide Number Placeholder 3"/>
          <p:cNvSpPr>
            <a:spLocks noGrp="1"/>
          </p:cNvSpPr>
          <p:nvPr>
            <p:ph type="sldNum" sz="quarter" idx="5"/>
          </p:nvPr>
        </p:nvSpPr>
        <p:spPr/>
        <p:txBody>
          <a:bodyPr/>
          <a:lstStyle/>
          <a:p>
            <a:fld id="{AD72C7DD-BAD1-43C3-BAC5-198CE95DF95C}" type="slidenum">
              <a:rPr lang="en-US" smtClean="0"/>
              <a:t>6</a:t>
            </a:fld>
            <a:endParaRPr lang="en-US"/>
          </a:p>
        </p:txBody>
      </p:sp>
    </p:spTree>
    <p:extLst>
      <p:ext uri="{BB962C8B-B14F-4D97-AF65-F5344CB8AC3E}">
        <p14:creationId xmlns:p14="http://schemas.microsoft.com/office/powerpoint/2010/main" val="148246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Aasta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CDC tracks these morbidity and mortality trends closely, and addressing the maternal morbidity epidemic is a priority of all major obstetric societies. </a:t>
            </a:r>
          </a:p>
          <a:p>
            <a:endParaRPr lang="en-US"/>
          </a:p>
          <a:p>
            <a:endParaRPr lang="en-US"/>
          </a:p>
          <a:p>
            <a:r>
              <a:rPr lang="en-US"/>
              <a:t>ADINA</a:t>
            </a:r>
          </a:p>
        </p:txBody>
      </p:sp>
      <p:sp>
        <p:nvSpPr>
          <p:cNvPr id="4" name="Slide Number Placeholder 3"/>
          <p:cNvSpPr>
            <a:spLocks noGrp="1"/>
          </p:cNvSpPr>
          <p:nvPr>
            <p:ph type="sldNum" sz="quarter" idx="5"/>
          </p:nvPr>
        </p:nvSpPr>
        <p:spPr/>
        <p:txBody>
          <a:bodyPr/>
          <a:lstStyle/>
          <a:p>
            <a:fld id="{1D4A897F-0C12-4123-B595-8FFE1AD4217D}" type="slidenum">
              <a:rPr lang="en-US" smtClean="0"/>
              <a:t>7</a:t>
            </a:fld>
            <a:endParaRPr lang="en-US"/>
          </a:p>
        </p:txBody>
      </p:sp>
    </p:spTree>
    <p:extLst>
      <p:ext uri="{BB962C8B-B14F-4D97-AF65-F5344CB8AC3E}">
        <p14:creationId xmlns:p14="http://schemas.microsoft.com/office/powerpoint/2010/main" val="242665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Aasta</a:t>
            </a:r>
          </a:p>
        </p:txBody>
      </p:sp>
      <p:sp>
        <p:nvSpPr>
          <p:cNvPr id="4" name="Slide Number Placeholder 3"/>
          <p:cNvSpPr>
            <a:spLocks noGrp="1"/>
          </p:cNvSpPr>
          <p:nvPr>
            <p:ph type="sldNum" sz="quarter" idx="5"/>
          </p:nvPr>
        </p:nvSpPr>
        <p:spPr/>
        <p:txBody>
          <a:bodyPr/>
          <a:lstStyle/>
          <a:p>
            <a:fld id="{AD72C7DD-BAD1-43C3-BAC5-198CE95DF95C}" type="slidenum">
              <a:rPr lang="en-US" smtClean="0"/>
              <a:t>14</a:t>
            </a:fld>
            <a:endParaRPr lang="en-US"/>
          </a:p>
        </p:txBody>
      </p:sp>
    </p:spTree>
    <p:extLst>
      <p:ext uri="{BB962C8B-B14F-4D97-AF65-F5344CB8AC3E}">
        <p14:creationId xmlns:p14="http://schemas.microsoft.com/office/powerpoint/2010/main" val="92186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Aasta</a:t>
            </a:r>
          </a:p>
        </p:txBody>
      </p:sp>
      <p:sp>
        <p:nvSpPr>
          <p:cNvPr id="4" name="Slide Number Placeholder 3"/>
          <p:cNvSpPr>
            <a:spLocks noGrp="1"/>
          </p:cNvSpPr>
          <p:nvPr>
            <p:ph type="sldNum" sz="quarter" idx="5"/>
          </p:nvPr>
        </p:nvSpPr>
        <p:spPr/>
        <p:txBody>
          <a:bodyPr/>
          <a:lstStyle/>
          <a:p>
            <a:fld id="{AD72C7DD-BAD1-43C3-BAC5-198CE95DF95C}" type="slidenum">
              <a:rPr lang="en-US" smtClean="0"/>
              <a:t>15</a:t>
            </a:fld>
            <a:endParaRPr lang="en-US"/>
          </a:p>
        </p:txBody>
      </p:sp>
    </p:spTree>
    <p:extLst>
      <p:ext uri="{BB962C8B-B14F-4D97-AF65-F5344CB8AC3E}">
        <p14:creationId xmlns:p14="http://schemas.microsoft.com/office/powerpoint/2010/main" val="518492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Aasta</a:t>
            </a:r>
          </a:p>
        </p:txBody>
      </p:sp>
      <p:sp>
        <p:nvSpPr>
          <p:cNvPr id="4" name="Slide Number Placeholder 3"/>
          <p:cNvSpPr>
            <a:spLocks noGrp="1"/>
          </p:cNvSpPr>
          <p:nvPr>
            <p:ph type="sldNum" sz="quarter" idx="5"/>
          </p:nvPr>
        </p:nvSpPr>
        <p:spPr/>
        <p:txBody>
          <a:bodyPr/>
          <a:lstStyle/>
          <a:p>
            <a:fld id="{AD72C7DD-BAD1-43C3-BAC5-198CE95DF95C}" type="slidenum">
              <a:rPr lang="en-US" smtClean="0"/>
              <a:t>16</a:t>
            </a:fld>
            <a:endParaRPr lang="en-US"/>
          </a:p>
        </p:txBody>
      </p:sp>
    </p:spTree>
    <p:extLst>
      <p:ext uri="{BB962C8B-B14F-4D97-AF65-F5344CB8AC3E}">
        <p14:creationId xmlns:p14="http://schemas.microsoft.com/office/powerpoint/2010/main" val="38876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74151"/>
                </a:solidFill>
                <a:effectLst/>
                <a:latin typeface="Söhne"/>
              </a:rPr>
              <a:t>Maternal mortality acts as a mirror, reflecting the overall 'effectiveness' of our healthcare delivery system. It's not just about medical care; it delves deeper, gauging the broader societal well-being. When a mother doesn't survive childbirth or complications related to it, it questions the very core of our healthcare infrastructure and societal frameworks.</a:t>
            </a:r>
          </a:p>
          <a:p>
            <a:pPr algn="l"/>
            <a:r>
              <a:rPr lang="en-US" b="0" i="0">
                <a:solidFill>
                  <a:srgbClr val="374151"/>
                </a:solidFill>
                <a:effectLst/>
                <a:latin typeface="Söhne"/>
              </a:rPr>
              <a:t>From an anthropologic standpoint, the impact is vast and deeply rooted. The loss of a mother is not merely a personal tragedy for her family. It signifies an overall societal loss, disrupting the intricate fabric that binds communities together.</a:t>
            </a:r>
          </a:p>
          <a:p>
            <a:pPr algn="l"/>
            <a:r>
              <a:rPr lang="en-US" b="0" i="0">
                <a:solidFill>
                  <a:srgbClr val="374151"/>
                </a:solidFill>
                <a:effectLst/>
                <a:latin typeface="Söhne"/>
              </a:rPr>
              <a:t>Women contribute immensely to society in numerous capacities. Their untimely loss means a loss of productive years, where they could have offered so much more to the world around them. The ripple effects of this are profound, from the socio-economic implications to the heartrending reality of children left motherless.</a:t>
            </a:r>
          </a:p>
          <a:p>
            <a:pPr algn="l"/>
            <a:r>
              <a:rPr lang="en-US" b="0" i="0">
                <a:solidFill>
                  <a:srgbClr val="374151"/>
                </a:solidFill>
                <a:effectLst/>
                <a:latin typeface="Söhne"/>
              </a:rPr>
              <a:t>In essence, while the numbers may seem small, the repercussions of maternal mortality are monumental. It underscores the urgent need for robust and effective healthcare systems and societal supports, ensuring every woman's safety and well-being.“</a:t>
            </a:r>
          </a:p>
          <a:p>
            <a:pPr algn="l"/>
            <a:endParaRPr lang="en-US" b="0" i="0">
              <a:solidFill>
                <a:srgbClr val="374151"/>
              </a:solidFill>
              <a:effectLst/>
              <a:latin typeface="Söhne"/>
            </a:endParaRPr>
          </a:p>
          <a:p>
            <a:pPr algn="l"/>
            <a:endParaRPr lang="en-US" b="0" i="0">
              <a:solidFill>
                <a:srgbClr val="374151"/>
              </a:solidFill>
              <a:effectLst/>
              <a:latin typeface="Söhne"/>
            </a:endParaRPr>
          </a:p>
          <a:p>
            <a:pPr algn="l"/>
            <a:endParaRPr lang="en-US" b="0" i="0">
              <a:solidFill>
                <a:srgbClr val="374151"/>
              </a:solidFill>
              <a:effectLst/>
              <a:latin typeface="Söhne"/>
            </a:endParaRPr>
          </a:p>
          <a:p>
            <a:pPr algn="l"/>
            <a:r>
              <a:rPr lang="en-US" b="0" i="0">
                <a:solidFill>
                  <a:srgbClr val="374151"/>
                </a:solidFill>
                <a:effectLst/>
                <a:latin typeface="Söhne"/>
              </a:rPr>
              <a:t>Though these cases might seem few, each one is a stark reflection of our healthcare system's capabilities. But it doesn't stop there. It's also a measure of our societal health and values.</a:t>
            </a:r>
          </a:p>
          <a:p>
            <a:pPr algn="l"/>
            <a:r>
              <a:rPr lang="en-US" b="0" i="0">
                <a:solidFill>
                  <a:srgbClr val="374151"/>
                </a:solidFill>
                <a:effectLst/>
                <a:latin typeface="Söhne"/>
              </a:rPr>
              <a:t>Think about the ripple effects:</a:t>
            </a:r>
          </a:p>
          <a:p>
            <a:pPr algn="l">
              <a:buFont typeface="Arial" panose="020B0604020202020204" pitchFamily="34" charset="0"/>
              <a:buChar char="•"/>
            </a:pPr>
            <a:r>
              <a:rPr lang="en-US" b="0" i="0">
                <a:solidFill>
                  <a:srgbClr val="374151"/>
                </a:solidFill>
                <a:effectLst/>
                <a:latin typeface="Söhne"/>
              </a:rPr>
              <a:t>Families are shattered with the loss of a central figure.</a:t>
            </a:r>
          </a:p>
          <a:p>
            <a:pPr algn="l">
              <a:buFont typeface="Arial" panose="020B0604020202020204" pitchFamily="34" charset="0"/>
              <a:buChar char="•"/>
            </a:pPr>
            <a:r>
              <a:rPr lang="en-US" b="0" i="0">
                <a:solidFill>
                  <a:srgbClr val="374151"/>
                </a:solidFill>
                <a:effectLst/>
                <a:latin typeface="Söhne"/>
              </a:rPr>
              <a:t>Our society misses out on invaluable contributions, given the productive years lost.</a:t>
            </a:r>
          </a:p>
          <a:p>
            <a:pPr algn="l">
              <a:buFont typeface="Arial" panose="020B0604020202020204" pitchFamily="34" charset="0"/>
              <a:buChar char="•"/>
            </a:pPr>
            <a:r>
              <a:rPr lang="en-US" b="0" i="0">
                <a:solidFill>
                  <a:srgbClr val="374151"/>
                </a:solidFill>
                <a:effectLst/>
                <a:latin typeface="Söhne"/>
              </a:rPr>
              <a:t>And perhaps most tragically, we see children forced to navigate life without their mothers.</a:t>
            </a:r>
          </a:p>
          <a:p>
            <a:pPr algn="l"/>
            <a:r>
              <a:rPr lang="en-US" b="0" i="0">
                <a:solidFill>
                  <a:srgbClr val="374151"/>
                </a:solidFill>
                <a:effectLst/>
                <a:latin typeface="Söhne"/>
              </a:rPr>
              <a:t>Each instance of maternal mortality isn't just a statistic. It's a rallying cry, urging us toward more comprehensive healthcare and stronger societal structures."</a:t>
            </a:r>
          </a:p>
          <a:p>
            <a:pPr algn="l"/>
            <a:endParaRPr lang="en-US" b="0" i="0">
              <a:solidFill>
                <a:srgbClr val="374151"/>
              </a:solidFill>
              <a:effectLst/>
              <a:latin typeface="Söhne"/>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C4C9BF-D4A7-4166-8344-65D7EBE01A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06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City of Philadelphia has a long history of reviewing pregnancy associated deaths . Our committee was established in 2010 and is one of two active county level teams in the country.  The team is composed of a multidisciplinary group of stakeholders spanning across the maternal health ecosystem including health care providers and hospital systems, insurance providers, community based organizations, city agencies, and community members.  Since 2010, we have released two reports, the second one which was released just a month ago.  It is from this report that I will share with you the latest pregnancy associated data.</a:t>
            </a:r>
          </a:p>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E57744B-8CA8-497E-B69B-93CBF66B71D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93288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the Philadelphia MMRC relied on individual stakeholders to implement recommendations that came from the review process.  This methodology meant that stakeholders were not able to fully scale up interventions and it decreased the likelihood of a population level change.  It also created silos which at times led to duplication of services.  We recognized that maternal mortality is a complex problem that spans many sectors and that in order to truly change the trajectory, we need to start working together.</a:t>
            </a:r>
          </a:p>
        </p:txBody>
      </p:sp>
      <p:sp>
        <p:nvSpPr>
          <p:cNvPr id="4" name="Slide Number Placeholder 3"/>
          <p:cNvSpPr>
            <a:spLocks noGrp="1"/>
          </p:cNvSpPr>
          <p:nvPr>
            <p:ph type="sldNum" sz="quarter" idx="5"/>
          </p:nvPr>
        </p:nvSpPr>
        <p:spPr/>
        <p:txBody>
          <a:bodyPr/>
          <a:lstStyle/>
          <a:p>
            <a:fld id="{7B861F1A-8F61-47E0-8A8C-76F14E30AAB0}" type="slidenum">
              <a:rPr lang="en-US" smtClean="0"/>
              <a:t>34</a:t>
            </a:fld>
            <a:endParaRPr lang="en-US"/>
          </a:p>
        </p:txBody>
      </p:sp>
    </p:spTree>
    <p:extLst>
      <p:ext uri="{BB962C8B-B14F-4D97-AF65-F5344CB8AC3E}">
        <p14:creationId xmlns:p14="http://schemas.microsoft.com/office/powerpoint/2010/main" val="3986256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F3F9-6F03-D0DC-E63A-3BA5D24319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4375E7-B010-BCDA-B9C8-9172DCF9D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ECABCC-7298-5D44-72A1-6FA50A5679C7}"/>
              </a:ext>
            </a:extLst>
          </p:cNvPr>
          <p:cNvSpPr>
            <a:spLocks noGrp="1"/>
          </p:cNvSpPr>
          <p:nvPr>
            <p:ph type="dt" sz="half" idx="10"/>
          </p:nvPr>
        </p:nvSpPr>
        <p:spPr/>
        <p:txBody>
          <a:bodyPr/>
          <a:lstStyle/>
          <a:p>
            <a:fld id="{4E7581DB-9D09-440D-8CB0-3AA0E63F6D2E}" type="datetimeFigureOut">
              <a:rPr lang="en-US" smtClean="0"/>
              <a:t>6/9/2025</a:t>
            </a:fld>
            <a:endParaRPr lang="en-US"/>
          </a:p>
        </p:txBody>
      </p:sp>
      <p:sp>
        <p:nvSpPr>
          <p:cNvPr id="5" name="Footer Placeholder 4">
            <a:extLst>
              <a:ext uri="{FF2B5EF4-FFF2-40B4-BE49-F238E27FC236}">
                <a16:creationId xmlns:a16="http://schemas.microsoft.com/office/drawing/2014/main" id="{B362A349-39C0-6C53-9D19-47A26670C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E4206-07DF-87B2-94D0-C04E13C5EF4D}"/>
              </a:ext>
            </a:extLst>
          </p:cNvPr>
          <p:cNvSpPr>
            <a:spLocks noGrp="1"/>
          </p:cNvSpPr>
          <p:nvPr>
            <p:ph type="sldNum" sz="quarter" idx="12"/>
          </p:nvPr>
        </p:nvSpPr>
        <p:spPr/>
        <p:txBody>
          <a:bodyPr/>
          <a:lstStyle/>
          <a:p>
            <a:fld id="{08F6045D-1A5B-45EF-B80C-57B7AEB993E4}" type="slidenum">
              <a:rPr lang="en-US" smtClean="0"/>
              <a:t>‹#›</a:t>
            </a:fld>
            <a:endParaRPr lang="en-US"/>
          </a:p>
        </p:txBody>
      </p:sp>
    </p:spTree>
    <p:extLst>
      <p:ext uri="{BB962C8B-B14F-4D97-AF65-F5344CB8AC3E}">
        <p14:creationId xmlns:p14="http://schemas.microsoft.com/office/powerpoint/2010/main" val="130663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E078-5D95-8AEE-EAF5-1A59C5A6A6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26DFFF-FCC0-39DB-0235-0769BE187F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7E275-F27F-4F96-B08D-EB6AC28C8DFA}"/>
              </a:ext>
            </a:extLst>
          </p:cNvPr>
          <p:cNvSpPr>
            <a:spLocks noGrp="1"/>
          </p:cNvSpPr>
          <p:nvPr>
            <p:ph type="dt" sz="half" idx="10"/>
          </p:nvPr>
        </p:nvSpPr>
        <p:spPr/>
        <p:txBody>
          <a:bodyPr/>
          <a:lstStyle/>
          <a:p>
            <a:fld id="{4E7581DB-9D09-440D-8CB0-3AA0E63F6D2E}" type="datetimeFigureOut">
              <a:rPr lang="en-US" smtClean="0"/>
              <a:t>6/9/2025</a:t>
            </a:fld>
            <a:endParaRPr lang="en-US"/>
          </a:p>
        </p:txBody>
      </p:sp>
      <p:sp>
        <p:nvSpPr>
          <p:cNvPr id="5" name="Footer Placeholder 4">
            <a:extLst>
              <a:ext uri="{FF2B5EF4-FFF2-40B4-BE49-F238E27FC236}">
                <a16:creationId xmlns:a16="http://schemas.microsoft.com/office/drawing/2014/main" id="{8232B6A5-ACFD-719E-D4CD-8D92BB0D1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0E930-143A-F0A3-FE47-F43D39C68B1D}"/>
              </a:ext>
            </a:extLst>
          </p:cNvPr>
          <p:cNvSpPr>
            <a:spLocks noGrp="1"/>
          </p:cNvSpPr>
          <p:nvPr>
            <p:ph type="sldNum" sz="quarter" idx="12"/>
          </p:nvPr>
        </p:nvSpPr>
        <p:spPr/>
        <p:txBody>
          <a:bodyPr/>
          <a:lstStyle/>
          <a:p>
            <a:fld id="{08F6045D-1A5B-45EF-B80C-57B7AEB993E4}" type="slidenum">
              <a:rPr lang="en-US" smtClean="0"/>
              <a:t>‹#›</a:t>
            </a:fld>
            <a:endParaRPr lang="en-US"/>
          </a:p>
        </p:txBody>
      </p:sp>
    </p:spTree>
    <p:extLst>
      <p:ext uri="{BB962C8B-B14F-4D97-AF65-F5344CB8AC3E}">
        <p14:creationId xmlns:p14="http://schemas.microsoft.com/office/powerpoint/2010/main" val="65329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034752-1F9D-889B-F2DE-B022020E9C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2F10C8-906E-BE4C-7BE2-BF4521BC9F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A81D4-8744-46D1-28B4-615EF899CC3B}"/>
              </a:ext>
            </a:extLst>
          </p:cNvPr>
          <p:cNvSpPr>
            <a:spLocks noGrp="1"/>
          </p:cNvSpPr>
          <p:nvPr>
            <p:ph type="dt" sz="half" idx="10"/>
          </p:nvPr>
        </p:nvSpPr>
        <p:spPr/>
        <p:txBody>
          <a:bodyPr/>
          <a:lstStyle/>
          <a:p>
            <a:fld id="{4E7581DB-9D09-440D-8CB0-3AA0E63F6D2E}" type="datetimeFigureOut">
              <a:rPr lang="en-US" smtClean="0"/>
              <a:t>6/9/2025</a:t>
            </a:fld>
            <a:endParaRPr lang="en-US"/>
          </a:p>
        </p:txBody>
      </p:sp>
      <p:sp>
        <p:nvSpPr>
          <p:cNvPr id="5" name="Footer Placeholder 4">
            <a:extLst>
              <a:ext uri="{FF2B5EF4-FFF2-40B4-BE49-F238E27FC236}">
                <a16:creationId xmlns:a16="http://schemas.microsoft.com/office/drawing/2014/main" id="{F90D1393-B723-ED6B-9B61-5BB252FE6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58F80-93B2-8D44-4980-D72E12E92C81}"/>
              </a:ext>
            </a:extLst>
          </p:cNvPr>
          <p:cNvSpPr>
            <a:spLocks noGrp="1"/>
          </p:cNvSpPr>
          <p:nvPr>
            <p:ph type="sldNum" sz="quarter" idx="12"/>
          </p:nvPr>
        </p:nvSpPr>
        <p:spPr/>
        <p:txBody>
          <a:bodyPr/>
          <a:lstStyle/>
          <a:p>
            <a:fld id="{08F6045D-1A5B-45EF-B80C-57B7AEB993E4}" type="slidenum">
              <a:rPr lang="en-US" smtClean="0"/>
              <a:t>‹#›</a:t>
            </a:fld>
            <a:endParaRPr lang="en-US"/>
          </a:p>
        </p:txBody>
      </p:sp>
    </p:spTree>
    <p:extLst>
      <p:ext uri="{BB962C8B-B14F-4D97-AF65-F5344CB8AC3E}">
        <p14:creationId xmlns:p14="http://schemas.microsoft.com/office/powerpoint/2010/main" val="2137357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CA9806-7AC1-E29E-97A8-FD7245AE3740}"/>
              </a:ext>
            </a:extLst>
          </p:cNvPr>
          <p:cNvSpPr>
            <a:spLocks noGrp="1"/>
          </p:cNvSpPr>
          <p:nvPr>
            <p:ph type="dt" sz="half" idx="10"/>
          </p:nvPr>
        </p:nvSpPr>
        <p:spPr/>
        <p:txBody>
          <a:bodyPr/>
          <a:lstStyle/>
          <a:p>
            <a:fld id="{8A17A4A0-0CFD-4D52-B009-6E997C6ADDE3}" type="datetimeFigureOut">
              <a:rPr lang="en-US" smtClean="0"/>
              <a:t>6/9/2025</a:t>
            </a:fld>
            <a:endParaRPr lang="en-US"/>
          </a:p>
        </p:txBody>
      </p:sp>
      <p:sp>
        <p:nvSpPr>
          <p:cNvPr id="3" name="Footer Placeholder 2">
            <a:extLst>
              <a:ext uri="{FF2B5EF4-FFF2-40B4-BE49-F238E27FC236}">
                <a16:creationId xmlns:a16="http://schemas.microsoft.com/office/drawing/2014/main" id="{CA0D56D7-054C-EBA4-87CF-29761D86BA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2E30C7-F00E-8AD5-409E-B4F7542690B3}"/>
              </a:ext>
            </a:extLst>
          </p:cNvPr>
          <p:cNvSpPr>
            <a:spLocks noGrp="1"/>
          </p:cNvSpPr>
          <p:nvPr>
            <p:ph type="sldNum" sz="quarter" idx="12"/>
          </p:nvPr>
        </p:nvSpPr>
        <p:spPr/>
        <p:txBody>
          <a:bodyPr/>
          <a:lstStyle/>
          <a:p>
            <a:fld id="{2D7ABB99-CA4C-4B28-A1C7-9739EF782D3A}" type="slidenum">
              <a:rPr lang="en-US" smtClean="0"/>
              <a:t>‹#›</a:t>
            </a:fld>
            <a:endParaRPr lang="en-US"/>
          </a:p>
        </p:txBody>
      </p:sp>
      <p:sp>
        <p:nvSpPr>
          <p:cNvPr id="5" name="Rectangle 4">
            <a:extLst>
              <a:ext uri="{FF2B5EF4-FFF2-40B4-BE49-F238E27FC236}">
                <a16:creationId xmlns:a16="http://schemas.microsoft.com/office/drawing/2014/main" id="{EF359930-BF97-2FC3-0829-7FF0FCA4A501}"/>
              </a:ext>
            </a:extLst>
          </p:cNvPr>
          <p:cNvSpPr/>
          <p:nvPr userDrawn="1"/>
        </p:nvSpPr>
        <p:spPr>
          <a:xfrm>
            <a:off x="0" y="3"/>
            <a:ext cx="12192000" cy="6892717"/>
          </a:xfrm>
          <a:prstGeom prst="rect">
            <a:avLst/>
          </a:prstGeom>
          <a:solidFill>
            <a:srgbClr val="0F4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F4C90"/>
              </a:solidFill>
            </a:endParaRPr>
          </a:p>
        </p:txBody>
      </p:sp>
      <p:pic>
        <p:nvPicPr>
          <p:cNvPr id="6" name="Picture 5">
            <a:extLst>
              <a:ext uri="{FF2B5EF4-FFF2-40B4-BE49-F238E27FC236}">
                <a16:creationId xmlns:a16="http://schemas.microsoft.com/office/drawing/2014/main" id="{9F9C5A0B-B284-296D-44D1-23CBE540E5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582" y="6329788"/>
            <a:ext cx="2743200" cy="457200"/>
          </a:xfrm>
          <a:prstGeom prst="rect">
            <a:avLst/>
          </a:prstGeom>
        </p:spPr>
      </p:pic>
      <p:sp>
        <p:nvSpPr>
          <p:cNvPr id="7" name="Content Placeholder 2">
            <a:extLst>
              <a:ext uri="{FF2B5EF4-FFF2-40B4-BE49-F238E27FC236}">
                <a16:creationId xmlns:a16="http://schemas.microsoft.com/office/drawing/2014/main" id="{949F29A6-510F-2706-32A8-DD472A7C46C1}"/>
              </a:ext>
            </a:extLst>
          </p:cNvPr>
          <p:cNvSpPr>
            <a:spLocks noGrp="1"/>
          </p:cNvSpPr>
          <p:nvPr>
            <p:ph idx="1"/>
          </p:nvPr>
        </p:nvSpPr>
        <p:spPr>
          <a:xfrm>
            <a:off x="838200" y="971835"/>
            <a:ext cx="10515600" cy="4607557"/>
          </a:xfrm>
        </p:spPr>
        <p:txBody>
          <a:bodyPr/>
          <a:lstStyle/>
          <a:p>
            <a:pPr lvl="0"/>
            <a:r>
              <a:rPr lang="en-US">
                <a:solidFill>
                  <a:schemeClr val="bg1"/>
                </a:solidFill>
                <a:latin typeface="Montserrat" charset="0"/>
              </a:rPr>
              <a:t>Click to edit Master text styles</a:t>
            </a:r>
          </a:p>
        </p:txBody>
      </p:sp>
    </p:spTree>
    <p:extLst>
      <p:ext uri="{BB962C8B-B14F-4D97-AF65-F5344CB8AC3E}">
        <p14:creationId xmlns:p14="http://schemas.microsoft.com/office/powerpoint/2010/main" val="316720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A447-28E1-1437-707C-9099DF02A7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2A1E2D-C893-F215-4979-011DA4747E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99379-7B91-9C86-8262-E80CBE046D4A}"/>
              </a:ext>
            </a:extLst>
          </p:cNvPr>
          <p:cNvSpPr>
            <a:spLocks noGrp="1"/>
          </p:cNvSpPr>
          <p:nvPr>
            <p:ph type="dt" sz="half" idx="10"/>
          </p:nvPr>
        </p:nvSpPr>
        <p:spPr/>
        <p:txBody>
          <a:bodyPr/>
          <a:lstStyle/>
          <a:p>
            <a:fld id="{4E7581DB-9D09-440D-8CB0-3AA0E63F6D2E}" type="datetimeFigureOut">
              <a:rPr lang="en-US" smtClean="0"/>
              <a:t>6/9/2025</a:t>
            </a:fld>
            <a:endParaRPr lang="en-US"/>
          </a:p>
        </p:txBody>
      </p:sp>
      <p:sp>
        <p:nvSpPr>
          <p:cNvPr id="5" name="Footer Placeholder 4">
            <a:extLst>
              <a:ext uri="{FF2B5EF4-FFF2-40B4-BE49-F238E27FC236}">
                <a16:creationId xmlns:a16="http://schemas.microsoft.com/office/drawing/2014/main" id="{89C69C76-049E-2877-509C-AC66E62CC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E7519-1C28-766B-253B-28A9A7C93890}"/>
              </a:ext>
            </a:extLst>
          </p:cNvPr>
          <p:cNvSpPr>
            <a:spLocks noGrp="1"/>
          </p:cNvSpPr>
          <p:nvPr>
            <p:ph type="sldNum" sz="quarter" idx="12"/>
          </p:nvPr>
        </p:nvSpPr>
        <p:spPr/>
        <p:txBody>
          <a:bodyPr/>
          <a:lstStyle/>
          <a:p>
            <a:fld id="{08F6045D-1A5B-45EF-B80C-57B7AEB993E4}" type="slidenum">
              <a:rPr lang="en-US" smtClean="0"/>
              <a:t>‹#›</a:t>
            </a:fld>
            <a:endParaRPr lang="en-US"/>
          </a:p>
        </p:txBody>
      </p:sp>
    </p:spTree>
    <p:extLst>
      <p:ext uri="{BB962C8B-B14F-4D97-AF65-F5344CB8AC3E}">
        <p14:creationId xmlns:p14="http://schemas.microsoft.com/office/powerpoint/2010/main" val="181654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C459-CD19-7EAA-6C8A-13622C7D66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A1FE0B-88E4-B1C7-F0CA-66555EF27D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8E6CE3-0546-DC83-A0E1-9E5DCCD4B257}"/>
              </a:ext>
            </a:extLst>
          </p:cNvPr>
          <p:cNvSpPr>
            <a:spLocks noGrp="1"/>
          </p:cNvSpPr>
          <p:nvPr>
            <p:ph type="dt" sz="half" idx="10"/>
          </p:nvPr>
        </p:nvSpPr>
        <p:spPr/>
        <p:txBody>
          <a:bodyPr/>
          <a:lstStyle/>
          <a:p>
            <a:fld id="{4E7581DB-9D09-440D-8CB0-3AA0E63F6D2E}" type="datetimeFigureOut">
              <a:rPr lang="en-US" smtClean="0"/>
              <a:t>6/9/2025</a:t>
            </a:fld>
            <a:endParaRPr lang="en-US"/>
          </a:p>
        </p:txBody>
      </p:sp>
      <p:sp>
        <p:nvSpPr>
          <p:cNvPr id="5" name="Footer Placeholder 4">
            <a:extLst>
              <a:ext uri="{FF2B5EF4-FFF2-40B4-BE49-F238E27FC236}">
                <a16:creationId xmlns:a16="http://schemas.microsoft.com/office/drawing/2014/main" id="{D064262B-4068-F6D3-3EA6-8CEA049E3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AC082-EC0A-7475-5891-6A3125879E70}"/>
              </a:ext>
            </a:extLst>
          </p:cNvPr>
          <p:cNvSpPr>
            <a:spLocks noGrp="1"/>
          </p:cNvSpPr>
          <p:nvPr>
            <p:ph type="sldNum" sz="quarter" idx="12"/>
          </p:nvPr>
        </p:nvSpPr>
        <p:spPr/>
        <p:txBody>
          <a:bodyPr/>
          <a:lstStyle/>
          <a:p>
            <a:fld id="{08F6045D-1A5B-45EF-B80C-57B7AEB993E4}" type="slidenum">
              <a:rPr lang="en-US" smtClean="0"/>
              <a:t>‹#›</a:t>
            </a:fld>
            <a:endParaRPr lang="en-US"/>
          </a:p>
        </p:txBody>
      </p:sp>
    </p:spTree>
    <p:extLst>
      <p:ext uri="{BB962C8B-B14F-4D97-AF65-F5344CB8AC3E}">
        <p14:creationId xmlns:p14="http://schemas.microsoft.com/office/powerpoint/2010/main" val="335435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20A8-345C-E4D5-002D-38BFADC99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87953E-2061-A5D0-BB5A-CD6B2FDA08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42EAD2-65FB-909A-D80D-4D73457969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B0CBB9-C46C-AB00-13C2-C0B2105A232E}"/>
              </a:ext>
            </a:extLst>
          </p:cNvPr>
          <p:cNvSpPr>
            <a:spLocks noGrp="1"/>
          </p:cNvSpPr>
          <p:nvPr>
            <p:ph type="dt" sz="half" idx="10"/>
          </p:nvPr>
        </p:nvSpPr>
        <p:spPr/>
        <p:txBody>
          <a:bodyPr/>
          <a:lstStyle/>
          <a:p>
            <a:fld id="{4E7581DB-9D09-440D-8CB0-3AA0E63F6D2E}" type="datetimeFigureOut">
              <a:rPr lang="en-US" smtClean="0"/>
              <a:t>6/9/2025</a:t>
            </a:fld>
            <a:endParaRPr lang="en-US"/>
          </a:p>
        </p:txBody>
      </p:sp>
      <p:sp>
        <p:nvSpPr>
          <p:cNvPr id="6" name="Footer Placeholder 5">
            <a:extLst>
              <a:ext uri="{FF2B5EF4-FFF2-40B4-BE49-F238E27FC236}">
                <a16:creationId xmlns:a16="http://schemas.microsoft.com/office/drawing/2014/main" id="{35971EA9-1901-EC59-3505-5AB39C43E9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9DE6E-CEC2-4ED6-E3C4-48193261B2B2}"/>
              </a:ext>
            </a:extLst>
          </p:cNvPr>
          <p:cNvSpPr>
            <a:spLocks noGrp="1"/>
          </p:cNvSpPr>
          <p:nvPr>
            <p:ph type="sldNum" sz="quarter" idx="12"/>
          </p:nvPr>
        </p:nvSpPr>
        <p:spPr/>
        <p:txBody>
          <a:bodyPr/>
          <a:lstStyle/>
          <a:p>
            <a:fld id="{08F6045D-1A5B-45EF-B80C-57B7AEB993E4}" type="slidenum">
              <a:rPr lang="en-US" smtClean="0"/>
              <a:t>‹#›</a:t>
            </a:fld>
            <a:endParaRPr lang="en-US"/>
          </a:p>
        </p:txBody>
      </p:sp>
    </p:spTree>
    <p:extLst>
      <p:ext uri="{BB962C8B-B14F-4D97-AF65-F5344CB8AC3E}">
        <p14:creationId xmlns:p14="http://schemas.microsoft.com/office/powerpoint/2010/main" val="368219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4C3F-63D4-8360-A49A-EB86E4FD7F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93BFBE-4FBE-4993-E51D-042F3067B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B4E143-87CD-C0CE-C894-E084243639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8D76D8-F254-0D0C-B040-BF23F0E191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7BB499-8D4C-A684-04B6-1F30ED7228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7FA272-6B46-ED44-35C2-A1277E7AE13F}"/>
              </a:ext>
            </a:extLst>
          </p:cNvPr>
          <p:cNvSpPr>
            <a:spLocks noGrp="1"/>
          </p:cNvSpPr>
          <p:nvPr>
            <p:ph type="dt" sz="half" idx="10"/>
          </p:nvPr>
        </p:nvSpPr>
        <p:spPr/>
        <p:txBody>
          <a:bodyPr/>
          <a:lstStyle/>
          <a:p>
            <a:fld id="{4E7581DB-9D09-440D-8CB0-3AA0E63F6D2E}" type="datetimeFigureOut">
              <a:rPr lang="en-US" smtClean="0"/>
              <a:t>6/9/2025</a:t>
            </a:fld>
            <a:endParaRPr lang="en-US"/>
          </a:p>
        </p:txBody>
      </p:sp>
      <p:sp>
        <p:nvSpPr>
          <p:cNvPr id="8" name="Footer Placeholder 7">
            <a:extLst>
              <a:ext uri="{FF2B5EF4-FFF2-40B4-BE49-F238E27FC236}">
                <a16:creationId xmlns:a16="http://schemas.microsoft.com/office/drawing/2014/main" id="{07DE580D-3BA7-FFAD-E1B0-ABEF059F99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02E420-8C66-8795-2E0D-71B6C0F15300}"/>
              </a:ext>
            </a:extLst>
          </p:cNvPr>
          <p:cNvSpPr>
            <a:spLocks noGrp="1"/>
          </p:cNvSpPr>
          <p:nvPr>
            <p:ph type="sldNum" sz="quarter" idx="12"/>
          </p:nvPr>
        </p:nvSpPr>
        <p:spPr/>
        <p:txBody>
          <a:bodyPr/>
          <a:lstStyle/>
          <a:p>
            <a:fld id="{08F6045D-1A5B-45EF-B80C-57B7AEB993E4}" type="slidenum">
              <a:rPr lang="en-US" smtClean="0"/>
              <a:t>‹#›</a:t>
            </a:fld>
            <a:endParaRPr lang="en-US"/>
          </a:p>
        </p:txBody>
      </p:sp>
    </p:spTree>
    <p:extLst>
      <p:ext uri="{BB962C8B-B14F-4D97-AF65-F5344CB8AC3E}">
        <p14:creationId xmlns:p14="http://schemas.microsoft.com/office/powerpoint/2010/main" val="42672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228D-A4F5-C29E-834C-64B744E4CE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2E0FFB-A125-01CD-9C28-05FC88ABB40E}"/>
              </a:ext>
            </a:extLst>
          </p:cNvPr>
          <p:cNvSpPr>
            <a:spLocks noGrp="1"/>
          </p:cNvSpPr>
          <p:nvPr>
            <p:ph type="dt" sz="half" idx="10"/>
          </p:nvPr>
        </p:nvSpPr>
        <p:spPr/>
        <p:txBody>
          <a:bodyPr/>
          <a:lstStyle/>
          <a:p>
            <a:fld id="{4E7581DB-9D09-440D-8CB0-3AA0E63F6D2E}" type="datetimeFigureOut">
              <a:rPr lang="en-US" smtClean="0"/>
              <a:t>6/9/2025</a:t>
            </a:fld>
            <a:endParaRPr lang="en-US"/>
          </a:p>
        </p:txBody>
      </p:sp>
      <p:sp>
        <p:nvSpPr>
          <p:cNvPr id="4" name="Footer Placeholder 3">
            <a:extLst>
              <a:ext uri="{FF2B5EF4-FFF2-40B4-BE49-F238E27FC236}">
                <a16:creationId xmlns:a16="http://schemas.microsoft.com/office/drawing/2014/main" id="{21583109-E63C-CF98-8021-7562407588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04FDC-99A2-5C48-6279-89B97332A9F1}"/>
              </a:ext>
            </a:extLst>
          </p:cNvPr>
          <p:cNvSpPr>
            <a:spLocks noGrp="1"/>
          </p:cNvSpPr>
          <p:nvPr>
            <p:ph type="sldNum" sz="quarter" idx="12"/>
          </p:nvPr>
        </p:nvSpPr>
        <p:spPr/>
        <p:txBody>
          <a:bodyPr/>
          <a:lstStyle/>
          <a:p>
            <a:fld id="{08F6045D-1A5B-45EF-B80C-57B7AEB993E4}" type="slidenum">
              <a:rPr lang="en-US" smtClean="0"/>
              <a:t>‹#›</a:t>
            </a:fld>
            <a:endParaRPr lang="en-US"/>
          </a:p>
        </p:txBody>
      </p:sp>
    </p:spTree>
    <p:extLst>
      <p:ext uri="{BB962C8B-B14F-4D97-AF65-F5344CB8AC3E}">
        <p14:creationId xmlns:p14="http://schemas.microsoft.com/office/powerpoint/2010/main" val="366466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F1F6AD-8DC1-2464-2E07-F823E03CFF3A}"/>
              </a:ext>
            </a:extLst>
          </p:cNvPr>
          <p:cNvSpPr>
            <a:spLocks noGrp="1"/>
          </p:cNvSpPr>
          <p:nvPr>
            <p:ph type="dt" sz="half" idx="10"/>
          </p:nvPr>
        </p:nvSpPr>
        <p:spPr/>
        <p:txBody>
          <a:bodyPr/>
          <a:lstStyle/>
          <a:p>
            <a:fld id="{4E7581DB-9D09-440D-8CB0-3AA0E63F6D2E}" type="datetimeFigureOut">
              <a:rPr lang="en-US" smtClean="0"/>
              <a:t>6/9/2025</a:t>
            </a:fld>
            <a:endParaRPr lang="en-US"/>
          </a:p>
        </p:txBody>
      </p:sp>
      <p:sp>
        <p:nvSpPr>
          <p:cNvPr id="3" name="Footer Placeholder 2">
            <a:extLst>
              <a:ext uri="{FF2B5EF4-FFF2-40B4-BE49-F238E27FC236}">
                <a16:creationId xmlns:a16="http://schemas.microsoft.com/office/drawing/2014/main" id="{7353ABFC-E82A-A0A3-5CE0-A97770ABF1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377637-AAFD-F984-AEBF-8A834581E78E}"/>
              </a:ext>
            </a:extLst>
          </p:cNvPr>
          <p:cNvSpPr>
            <a:spLocks noGrp="1"/>
          </p:cNvSpPr>
          <p:nvPr>
            <p:ph type="sldNum" sz="quarter" idx="12"/>
          </p:nvPr>
        </p:nvSpPr>
        <p:spPr/>
        <p:txBody>
          <a:bodyPr/>
          <a:lstStyle/>
          <a:p>
            <a:fld id="{08F6045D-1A5B-45EF-B80C-57B7AEB993E4}" type="slidenum">
              <a:rPr lang="en-US" smtClean="0"/>
              <a:t>‹#›</a:t>
            </a:fld>
            <a:endParaRPr lang="en-US"/>
          </a:p>
        </p:txBody>
      </p:sp>
    </p:spTree>
    <p:extLst>
      <p:ext uri="{BB962C8B-B14F-4D97-AF65-F5344CB8AC3E}">
        <p14:creationId xmlns:p14="http://schemas.microsoft.com/office/powerpoint/2010/main" val="39513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A1EE-0B53-5DAE-C270-38A88339E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60F968-6EFD-75DA-ACB8-D1B37CCDCE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9F14C9-8DDA-874C-D509-D580F32E6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097168-98D1-2279-7501-BFF2A4A8B3C2}"/>
              </a:ext>
            </a:extLst>
          </p:cNvPr>
          <p:cNvSpPr>
            <a:spLocks noGrp="1"/>
          </p:cNvSpPr>
          <p:nvPr>
            <p:ph type="dt" sz="half" idx="10"/>
          </p:nvPr>
        </p:nvSpPr>
        <p:spPr/>
        <p:txBody>
          <a:bodyPr/>
          <a:lstStyle/>
          <a:p>
            <a:fld id="{4E7581DB-9D09-440D-8CB0-3AA0E63F6D2E}" type="datetimeFigureOut">
              <a:rPr lang="en-US" smtClean="0"/>
              <a:t>6/9/2025</a:t>
            </a:fld>
            <a:endParaRPr lang="en-US"/>
          </a:p>
        </p:txBody>
      </p:sp>
      <p:sp>
        <p:nvSpPr>
          <p:cNvPr id="6" name="Footer Placeholder 5">
            <a:extLst>
              <a:ext uri="{FF2B5EF4-FFF2-40B4-BE49-F238E27FC236}">
                <a16:creationId xmlns:a16="http://schemas.microsoft.com/office/drawing/2014/main" id="{50842D71-FDB2-70EC-706C-79E7ADD72E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26B64-448D-74C4-5AA0-EEB16DFAB269}"/>
              </a:ext>
            </a:extLst>
          </p:cNvPr>
          <p:cNvSpPr>
            <a:spLocks noGrp="1"/>
          </p:cNvSpPr>
          <p:nvPr>
            <p:ph type="sldNum" sz="quarter" idx="12"/>
          </p:nvPr>
        </p:nvSpPr>
        <p:spPr/>
        <p:txBody>
          <a:bodyPr/>
          <a:lstStyle/>
          <a:p>
            <a:fld id="{08F6045D-1A5B-45EF-B80C-57B7AEB993E4}" type="slidenum">
              <a:rPr lang="en-US" smtClean="0"/>
              <a:t>‹#›</a:t>
            </a:fld>
            <a:endParaRPr lang="en-US"/>
          </a:p>
        </p:txBody>
      </p:sp>
    </p:spTree>
    <p:extLst>
      <p:ext uri="{BB962C8B-B14F-4D97-AF65-F5344CB8AC3E}">
        <p14:creationId xmlns:p14="http://schemas.microsoft.com/office/powerpoint/2010/main" val="377129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EE0D-9C72-A3F9-A044-5ACCC64698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E3DE95-C03A-3E33-32E8-3424984607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304464-A5B0-B2CF-82A1-7536A663D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9B4DB-A320-98B9-6242-D27280295589}"/>
              </a:ext>
            </a:extLst>
          </p:cNvPr>
          <p:cNvSpPr>
            <a:spLocks noGrp="1"/>
          </p:cNvSpPr>
          <p:nvPr>
            <p:ph type="dt" sz="half" idx="10"/>
          </p:nvPr>
        </p:nvSpPr>
        <p:spPr/>
        <p:txBody>
          <a:bodyPr/>
          <a:lstStyle/>
          <a:p>
            <a:fld id="{4E7581DB-9D09-440D-8CB0-3AA0E63F6D2E}" type="datetimeFigureOut">
              <a:rPr lang="en-US" smtClean="0"/>
              <a:t>6/9/2025</a:t>
            </a:fld>
            <a:endParaRPr lang="en-US"/>
          </a:p>
        </p:txBody>
      </p:sp>
      <p:sp>
        <p:nvSpPr>
          <p:cNvPr id="6" name="Footer Placeholder 5">
            <a:extLst>
              <a:ext uri="{FF2B5EF4-FFF2-40B4-BE49-F238E27FC236}">
                <a16:creationId xmlns:a16="http://schemas.microsoft.com/office/drawing/2014/main" id="{AE6A1B08-1D70-DA1C-2217-4BDBE5DBC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573C70-D732-6624-3DBD-F660F02C16D2}"/>
              </a:ext>
            </a:extLst>
          </p:cNvPr>
          <p:cNvSpPr>
            <a:spLocks noGrp="1"/>
          </p:cNvSpPr>
          <p:nvPr>
            <p:ph type="sldNum" sz="quarter" idx="12"/>
          </p:nvPr>
        </p:nvSpPr>
        <p:spPr/>
        <p:txBody>
          <a:bodyPr/>
          <a:lstStyle/>
          <a:p>
            <a:fld id="{08F6045D-1A5B-45EF-B80C-57B7AEB993E4}" type="slidenum">
              <a:rPr lang="en-US" smtClean="0"/>
              <a:t>‹#›</a:t>
            </a:fld>
            <a:endParaRPr lang="en-US"/>
          </a:p>
        </p:txBody>
      </p:sp>
    </p:spTree>
    <p:extLst>
      <p:ext uri="{BB962C8B-B14F-4D97-AF65-F5344CB8AC3E}">
        <p14:creationId xmlns:p14="http://schemas.microsoft.com/office/powerpoint/2010/main" val="2466922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415529-4FD5-71EF-788F-86CAD98E39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F7EBB-9610-5365-5ED0-E06958129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2B395-E2F4-98B1-3C84-9A5B33E9A4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7581DB-9D09-440D-8CB0-3AA0E63F6D2E}" type="datetimeFigureOut">
              <a:rPr lang="en-US" smtClean="0"/>
              <a:t>6/9/2025</a:t>
            </a:fld>
            <a:endParaRPr lang="en-US"/>
          </a:p>
        </p:txBody>
      </p:sp>
      <p:sp>
        <p:nvSpPr>
          <p:cNvPr id="5" name="Footer Placeholder 4">
            <a:extLst>
              <a:ext uri="{FF2B5EF4-FFF2-40B4-BE49-F238E27FC236}">
                <a16:creationId xmlns:a16="http://schemas.microsoft.com/office/drawing/2014/main" id="{0D05B81F-5254-D674-082C-D4960982AC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62008D4-0811-5502-C369-18EE0E8D0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F6045D-1A5B-45EF-B80C-57B7AEB993E4}" type="slidenum">
              <a:rPr lang="en-US" smtClean="0"/>
              <a:t>‹#›</a:t>
            </a:fld>
            <a:endParaRPr lang="en-US"/>
          </a:p>
        </p:txBody>
      </p:sp>
    </p:spTree>
    <p:extLst>
      <p:ext uri="{BB962C8B-B14F-4D97-AF65-F5344CB8AC3E}">
        <p14:creationId xmlns:p14="http://schemas.microsoft.com/office/powerpoint/2010/main" val="2212864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B9C8C4-0347-B109-C5C2-858578865761}"/>
              </a:ext>
            </a:extLst>
          </p:cNvPr>
          <p:cNvSpPr>
            <a:spLocks noGrp="1"/>
          </p:cNvSpPr>
          <p:nvPr>
            <p:ph type="ctrTitle"/>
          </p:nvPr>
        </p:nvSpPr>
        <p:spPr>
          <a:xfrm>
            <a:off x="1060704" y="735106"/>
            <a:ext cx="9701784" cy="2928470"/>
          </a:xfrm>
        </p:spPr>
        <p:txBody>
          <a:bodyPr anchor="b">
            <a:normAutofit/>
          </a:bodyPr>
          <a:lstStyle/>
          <a:p>
            <a:r>
              <a:rPr lang="en-US" sz="5400" dirty="0">
                <a:solidFill>
                  <a:srgbClr val="FFFFFF"/>
                </a:solidFill>
              </a:rPr>
              <a:t>Unpacking Maternal Health Data in Pennsylvania: </a:t>
            </a:r>
            <a:br>
              <a:rPr lang="en-US" sz="4800" dirty="0">
                <a:solidFill>
                  <a:srgbClr val="FFFFFF"/>
                </a:solidFill>
              </a:rPr>
            </a:br>
            <a:r>
              <a:rPr lang="en-US" sz="4400" i="1" dirty="0">
                <a:solidFill>
                  <a:srgbClr val="FFFFFF"/>
                </a:solidFill>
              </a:rPr>
              <a:t>Trends, Gaps, and Interventions</a:t>
            </a:r>
            <a:endParaRPr lang="en-US" sz="4800" i="1" dirty="0">
              <a:solidFill>
                <a:srgbClr val="FFFFFF"/>
              </a:solidFill>
            </a:endParaRPr>
          </a:p>
        </p:txBody>
      </p:sp>
      <p:sp>
        <p:nvSpPr>
          <p:cNvPr id="3" name="Subtitle 2">
            <a:extLst>
              <a:ext uri="{FF2B5EF4-FFF2-40B4-BE49-F238E27FC236}">
                <a16:creationId xmlns:a16="http://schemas.microsoft.com/office/drawing/2014/main" id="{8018F89D-3BA9-99DF-69CA-FC505DBCB840}"/>
              </a:ext>
            </a:extLst>
          </p:cNvPr>
          <p:cNvSpPr>
            <a:spLocks noGrp="1"/>
          </p:cNvSpPr>
          <p:nvPr>
            <p:ph type="subTitle" idx="1"/>
          </p:nvPr>
        </p:nvSpPr>
        <p:spPr>
          <a:xfrm>
            <a:off x="1350682" y="4870824"/>
            <a:ext cx="10005951" cy="1458258"/>
          </a:xfrm>
        </p:spPr>
        <p:txBody>
          <a:bodyPr anchor="ctr">
            <a:normAutofit/>
          </a:bodyPr>
          <a:lstStyle/>
          <a:p>
            <a:pPr algn="l"/>
            <a:r>
              <a:rPr lang="en-US" dirty="0"/>
              <a:t>Aasta D. Mehta, MD, MPP</a:t>
            </a:r>
          </a:p>
          <a:p>
            <a:pPr algn="l"/>
            <a:r>
              <a:rPr lang="en-US" dirty="0"/>
              <a:t>Director, Division of Maternal, Child, and Family Health</a:t>
            </a:r>
          </a:p>
          <a:p>
            <a:pPr algn="l"/>
            <a:r>
              <a:rPr lang="en-US" dirty="0"/>
              <a:t>Philadelphia Department of Public Health</a:t>
            </a:r>
          </a:p>
        </p:txBody>
      </p:sp>
    </p:spTree>
    <p:extLst>
      <p:ext uri="{BB962C8B-B14F-4D97-AF65-F5344CB8AC3E}">
        <p14:creationId xmlns:p14="http://schemas.microsoft.com/office/powerpoint/2010/main" val="371194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0D3455-F4FA-EA01-B47F-C69E492C26F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SMM in PA: 2016-2022</a:t>
            </a:r>
          </a:p>
        </p:txBody>
      </p:sp>
      <p:pic>
        <p:nvPicPr>
          <p:cNvPr id="13" name="Content Placeholder 12">
            <a:extLst>
              <a:ext uri="{FF2B5EF4-FFF2-40B4-BE49-F238E27FC236}">
                <a16:creationId xmlns:a16="http://schemas.microsoft.com/office/drawing/2014/main" id="{0EB60FE9-D94D-F438-6E67-4F6D3FC43CC6}"/>
              </a:ext>
            </a:extLst>
          </p:cNvPr>
          <p:cNvPicPr>
            <a:picLocks noGrp="1" noChangeAspect="1"/>
          </p:cNvPicPr>
          <p:nvPr>
            <p:ph idx="1"/>
          </p:nvPr>
        </p:nvPicPr>
        <p:blipFill>
          <a:blip r:embed="rId2"/>
          <a:stretch>
            <a:fillRect/>
          </a:stretch>
        </p:blipFill>
        <p:spPr>
          <a:xfrm>
            <a:off x="4502428" y="1297404"/>
            <a:ext cx="7225748" cy="4263191"/>
          </a:xfrm>
          <a:prstGeom prst="rect">
            <a:avLst/>
          </a:prstGeom>
        </p:spPr>
      </p:pic>
    </p:spTree>
    <p:extLst>
      <p:ext uri="{BB962C8B-B14F-4D97-AF65-F5344CB8AC3E}">
        <p14:creationId xmlns:p14="http://schemas.microsoft.com/office/powerpoint/2010/main" val="115913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2B53AA-3A32-B85C-ED47-28FA6A2B714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Rates by county of residence</a:t>
            </a:r>
          </a:p>
        </p:txBody>
      </p:sp>
      <p:pic>
        <p:nvPicPr>
          <p:cNvPr id="5" name="Content Placeholder 4">
            <a:extLst>
              <a:ext uri="{FF2B5EF4-FFF2-40B4-BE49-F238E27FC236}">
                <a16:creationId xmlns:a16="http://schemas.microsoft.com/office/drawing/2014/main" id="{4AB6F807-3B84-C336-3120-C77D96A60715}"/>
              </a:ext>
            </a:extLst>
          </p:cNvPr>
          <p:cNvPicPr>
            <a:picLocks noGrp="1" noChangeAspect="1"/>
          </p:cNvPicPr>
          <p:nvPr>
            <p:ph idx="1"/>
          </p:nvPr>
        </p:nvPicPr>
        <p:blipFill>
          <a:blip r:embed="rId2"/>
          <a:stretch>
            <a:fillRect/>
          </a:stretch>
        </p:blipFill>
        <p:spPr>
          <a:xfrm>
            <a:off x="4502428" y="1161921"/>
            <a:ext cx="7225748" cy="4534157"/>
          </a:xfrm>
          <a:prstGeom prst="rect">
            <a:avLst/>
          </a:prstGeom>
        </p:spPr>
      </p:pic>
    </p:spTree>
    <p:extLst>
      <p:ext uri="{BB962C8B-B14F-4D97-AF65-F5344CB8AC3E}">
        <p14:creationId xmlns:p14="http://schemas.microsoft.com/office/powerpoint/2010/main" val="290232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83A546-FCF0-BED8-46AA-D7771B65006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SMM by Indicator, 2016-2022</a:t>
            </a:r>
          </a:p>
        </p:txBody>
      </p:sp>
      <p:pic>
        <p:nvPicPr>
          <p:cNvPr id="11" name="Content Placeholder 10">
            <a:extLst>
              <a:ext uri="{FF2B5EF4-FFF2-40B4-BE49-F238E27FC236}">
                <a16:creationId xmlns:a16="http://schemas.microsoft.com/office/drawing/2014/main" id="{C65E9377-43A2-2420-7577-D7BF0DAD10DB}"/>
              </a:ext>
            </a:extLst>
          </p:cNvPr>
          <p:cNvPicPr>
            <a:picLocks noGrp="1" noChangeAspect="1"/>
          </p:cNvPicPr>
          <p:nvPr>
            <p:ph idx="1"/>
          </p:nvPr>
        </p:nvPicPr>
        <p:blipFill>
          <a:blip r:embed="rId2"/>
          <a:stretch>
            <a:fillRect/>
          </a:stretch>
        </p:blipFill>
        <p:spPr>
          <a:xfrm>
            <a:off x="4143839" y="1676755"/>
            <a:ext cx="7738317" cy="3753083"/>
          </a:xfrm>
          <a:prstGeom prst="rect">
            <a:avLst/>
          </a:prstGeom>
        </p:spPr>
      </p:pic>
    </p:spTree>
    <p:extLst>
      <p:ext uri="{BB962C8B-B14F-4D97-AF65-F5344CB8AC3E}">
        <p14:creationId xmlns:p14="http://schemas.microsoft.com/office/powerpoint/2010/main" val="2349002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A7BBF5-0A7A-45C5-A324-17B54CF6190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Change in rate of SMM by Indicator</a:t>
            </a:r>
          </a:p>
        </p:txBody>
      </p:sp>
      <p:pic>
        <p:nvPicPr>
          <p:cNvPr id="9" name="Content Placeholder 8">
            <a:extLst>
              <a:ext uri="{FF2B5EF4-FFF2-40B4-BE49-F238E27FC236}">
                <a16:creationId xmlns:a16="http://schemas.microsoft.com/office/drawing/2014/main" id="{C841EC47-2870-8F11-020D-BB8DC991003A}"/>
              </a:ext>
            </a:extLst>
          </p:cNvPr>
          <p:cNvPicPr>
            <a:picLocks noGrp="1" noChangeAspect="1"/>
          </p:cNvPicPr>
          <p:nvPr>
            <p:ph idx="1"/>
          </p:nvPr>
        </p:nvPicPr>
        <p:blipFill>
          <a:blip r:embed="rId2"/>
          <a:stretch>
            <a:fillRect/>
          </a:stretch>
        </p:blipFill>
        <p:spPr>
          <a:xfrm>
            <a:off x="4502428" y="1288372"/>
            <a:ext cx="7225748" cy="4281255"/>
          </a:xfrm>
          <a:prstGeom prst="rect">
            <a:avLst/>
          </a:prstGeom>
        </p:spPr>
      </p:pic>
    </p:spTree>
    <p:extLst>
      <p:ext uri="{BB962C8B-B14F-4D97-AF65-F5344CB8AC3E}">
        <p14:creationId xmlns:p14="http://schemas.microsoft.com/office/powerpoint/2010/main" val="1306019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D6A55-2EC5-FCDD-6AAA-46F79700F45E}"/>
              </a:ext>
            </a:extLst>
          </p:cNvPr>
          <p:cNvSpPr>
            <a:spLocks noGrp="1"/>
          </p:cNvSpPr>
          <p:nvPr>
            <p:ph type="title"/>
          </p:nvPr>
        </p:nvSpPr>
        <p:spPr>
          <a:xfrm>
            <a:off x="1371597" y="348865"/>
            <a:ext cx="10044023" cy="877729"/>
          </a:xfrm>
        </p:spPr>
        <p:txBody>
          <a:bodyPr anchor="ctr">
            <a:normAutofit fontScale="90000"/>
          </a:bodyPr>
          <a:lstStyle/>
          <a:p>
            <a:r>
              <a:rPr kumimoji="0" lang="en-US" sz="4000" b="0" i="0" u="none" strike="noStrike" kern="1200" cap="none" spc="0" normalizeH="0" baseline="0" noProof="0">
                <a:ln>
                  <a:noFill/>
                </a:ln>
                <a:solidFill>
                  <a:schemeClr val="bg1"/>
                </a:solidFill>
                <a:effectLst/>
                <a:uLnTx/>
                <a:uFillTx/>
                <a:latin typeface="Aptos Display" panose="02110004020202020204"/>
                <a:ea typeface="+mj-ea"/>
                <a:cs typeface="+mj-cs"/>
              </a:rPr>
              <a:t>SMM Rate by Patient Characteristics, 2016-2022</a:t>
            </a:r>
            <a:endParaRPr lang="en-US" sz="4000">
              <a:solidFill>
                <a:schemeClr val="bg1"/>
              </a:solidFill>
            </a:endParaRPr>
          </a:p>
        </p:txBody>
      </p:sp>
      <p:pic>
        <p:nvPicPr>
          <p:cNvPr id="6" name="Content Placeholder 8">
            <a:extLst>
              <a:ext uri="{FF2B5EF4-FFF2-40B4-BE49-F238E27FC236}">
                <a16:creationId xmlns:a16="http://schemas.microsoft.com/office/drawing/2014/main" id="{F661C3B7-6D4B-9572-BCCC-DD7EA8B2CB09}"/>
              </a:ext>
            </a:extLst>
          </p:cNvPr>
          <p:cNvPicPr>
            <a:picLocks noGrp="1" noChangeAspect="1"/>
          </p:cNvPicPr>
          <p:nvPr>
            <p:ph idx="1"/>
          </p:nvPr>
        </p:nvPicPr>
        <p:blipFill>
          <a:blip r:embed="rId3"/>
          <a:stretch>
            <a:fillRect/>
          </a:stretch>
        </p:blipFill>
        <p:spPr>
          <a:xfrm>
            <a:off x="1687398" y="1575459"/>
            <a:ext cx="9106293" cy="5260238"/>
          </a:xfrm>
        </p:spPr>
      </p:pic>
    </p:spTree>
    <p:extLst>
      <p:ext uri="{BB962C8B-B14F-4D97-AF65-F5344CB8AC3E}">
        <p14:creationId xmlns:p14="http://schemas.microsoft.com/office/powerpoint/2010/main" val="344671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D6A55-2EC5-FCDD-6AAA-46F79700F45E}"/>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Key takeaways</a:t>
            </a:r>
          </a:p>
        </p:txBody>
      </p:sp>
      <p:pic>
        <p:nvPicPr>
          <p:cNvPr id="14" name="Content Placeholder 13">
            <a:extLst>
              <a:ext uri="{FF2B5EF4-FFF2-40B4-BE49-F238E27FC236}">
                <a16:creationId xmlns:a16="http://schemas.microsoft.com/office/drawing/2014/main" id="{5D96D836-C760-4BC6-514B-5422012ED351}"/>
              </a:ext>
            </a:extLst>
          </p:cNvPr>
          <p:cNvPicPr>
            <a:picLocks noGrp="1" noChangeAspect="1"/>
          </p:cNvPicPr>
          <p:nvPr>
            <p:ph idx="1"/>
          </p:nvPr>
        </p:nvPicPr>
        <p:blipFill>
          <a:blip r:embed="rId3"/>
          <a:stretch>
            <a:fillRect/>
          </a:stretch>
        </p:blipFill>
        <p:spPr>
          <a:xfrm>
            <a:off x="838200" y="1948591"/>
            <a:ext cx="10515600" cy="4105405"/>
          </a:xfrm>
        </p:spPr>
      </p:pic>
    </p:spTree>
    <p:extLst>
      <p:ext uri="{BB962C8B-B14F-4D97-AF65-F5344CB8AC3E}">
        <p14:creationId xmlns:p14="http://schemas.microsoft.com/office/powerpoint/2010/main" val="2831236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D6A55-2EC5-FCDD-6AAA-46F79700F45E}"/>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Philadelphia SMM Surveillance</a:t>
            </a:r>
          </a:p>
        </p:txBody>
      </p:sp>
      <p:sp>
        <p:nvSpPr>
          <p:cNvPr id="5" name="Content Placeholder 2">
            <a:extLst>
              <a:ext uri="{FF2B5EF4-FFF2-40B4-BE49-F238E27FC236}">
                <a16:creationId xmlns:a16="http://schemas.microsoft.com/office/drawing/2014/main" id="{09363B26-1D3A-4BAB-F89D-43DA3ADFDF4A}"/>
              </a:ext>
            </a:extLst>
          </p:cNvPr>
          <p:cNvSpPr>
            <a:spLocks noGrp="1"/>
          </p:cNvSpPr>
          <p:nvPr>
            <p:ph idx="1"/>
          </p:nvPr>
        </p:nvSpPr>
        <p:spPr>
          <a:xfrm>
            <a:off x="838200" y="1825625"/>
            <a:ext cx="10515600" cy="4351338"/>
          </a:xfrm>
        </p:spPr>
        <p:txBody>
          <a:bodyPr>
            <a:normAutofit lnSpcReduction="10000"/>
          </a:bodyPr>
          <a:lstStyle/>
          <a:p>
            <a:r>
              <a:rPr lang="en-US"/>
              <a:t>Philadelphia BOH passed regulation in 2023 mandating reporting of SMM to Philadelphia Department of Public Health</a:t>
            </a:r>
          </a:p>
          <a:p>
            <a:pPr lvl="1"/>
            <a:r>
              <a:rPr lang="en-US"/>
              <a:t>&gt;4 units PRBC transfusion</a:t>
            </a:r>
          </a:p>
          <a:p>
            <a:pPr lvl="1"/>
            <a:r>
              <a:rPr lang="en-US"/>
              <a:t>ICU admission</a:t>
            </a:r>
          </a:p>
          <a:p>
            <a:pPr lvl="1"/>
            <a:r>
              <a:rPr lang="en-US"/>
              <a:t>Postpartum hospital stay &gt;5 days</a:t>
            </a:r>
          </a:p>
          <a:p>
            <a:pPr lvl="1"/>
            <a:r>
              <a:rPr lang="en-US"/>
              <a:t>Postpartum hospital readmission (within 30 days)</a:t>
            </a:r>
          </a:p>
          <a:p>
            <a:r>
              <a:rPr lang="en-US"/>
              <a:t>Goal:</a:t>
            </a:r>
          </a:p>
          <a:p>
            <a:pPr lvl="1"/>
            <a:r>
              <a:rPr lang="en-US"/>
              <a:t>Accurately understand true SMM cases in Philadelphia Hospitals in real time</a:t>
            </a:r>
          </a:p>
          <a:p>
            <a:pPr lvl="1"/>
            <a:r>
              <a:rPr lang="en-US"/>
              <a:t>Correlate SMM incidence with clinical diagnosis and individual risk factors</a:t>
            </a:r>
          </a:p>
        </p:txBody>
      </p:sp>
      <p:pic>
        <p:nvPicPr>
          <p:cNvPr id="6" name="Picture 5" descr="A magnifying glass with a silhouette of a pregnant person&#10;&#10;Description automatically generated">
            <a:extLst>
              <a:ext uri="{FF2B5EF4-FFF2-40B4-BE49-F238E27FC236}">
                <a16:creationId xmlns:a16="http://schemas.microsoft.com/office/drawing/2014/main" id="{1AC84578-ABBF-3B61-856F-C6D168DBB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206" y="5291352"/>
            <a:ext cx="2068513" cy="1566648"/>
          </a:xfrm>
          <a:prstGeom prst="rect">
            <a:avLst/>
          </a:prstGeom>
        </p:spPr>
      </p:pic>
    </p:spTree>
    <p:extLst>
      <p:ext uri="{BB962C8B-B14F-4D97-AF65-F5344CB8AC3E}">
        <p14:creationId xmlns:p14="http://schemas.microsoft.com/office/powerpoint/2010/main" val="2419403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4D14-1486-2615-C919-0021A7CFDBA5}"/>
              </a:ext>
            </a:extLst>
          </p:cNvPr>
          <p:cNvSpPr>
            <a:spLocks noGrp="1"/>
          </p:cNvSpPr>
          <p:nvPr>
            <p:ph type="title"/>
          </p:nvPr>
        </p:nvSpPr>
        <p:spPr/>
        <p:txBody>
          <a:bodyPr/>
          <a:lstStyle/>
          <a:p>
            <a:r>
              <a:rPr lang="en-US"/>
              <a:t>Key takeaways</a:t>
            </a:r>
          </a:p>
        </p:txBody>
      </p:sp>
      <p:sp>
        <p:nvSpPr>
          <p:cNvPr id="5" name="Text Placeholder 4">
            <a:extLst>
              <a:ext uri="{FF2B5EF4-FFF2-40B4-BE49-F238E27FC236}">
                <a16:creationId xmlns:a16="http://schemas.microsoft.com/office/drawing/2014/main" id="{E17204C4-5E82-77B8-89EF-E09864D8C91E}"/>
              </a:ext>
            </a:extLst>
          </p:cNvPr>
          <p:cNvSpPr>
            <a:spLocks noGrp="1"/>
          </p:cNvSpPr>
          <p:nvPr>
            <p:ph type="body" idx="1"/>
          </p:nvPr>
        </p:nvSpPr>
        <p:spPr/>
        <p:txBody>
          <a:bodyPr/>
          <a:lstStyle/>
          <a:p>
            <a:r>
              <a:rPr lang="en-US"/>
              <a:t>What we do know:</a:t>
            </a:r>
          </a:p>
        </p:txBody>
      </p:sp>
      <p:sp>
        <p:nvSpPr>
          <p:cNvPr id="3" name="Content Placeholder 2">
            <a:extLst>
              <a:ext uri="{FF2B5EF4-FFF2-40B4-BE49-F238E27FC236}">
                <a16:creationId xmlns:a16="http://schemas.microsoft.com/office/drawing/2014/main" id="{12382A0C-757A-7733-900D-257DA3138221}"/>
              </a:ext>
            </a:extLst>
          </p:cNvPr>
          <p:cNvSpPr>
            <a:spLocks noGrp="1"/>
          </p:cNvSpPr>
          <p:nvPr>
            <p:ph sz="half" idx="2"/>
          </p:nvPr>
        </p:nvSpPr>
        <p:spPr/>
        <p:txBody>
          <a:bodyPr>
            <a:normAutofit fontScale="77500" lnSpcReduction="20000"/>
          </a:bodyPr>
          <a:lstStyle/>
          <a:p>
            <a:r>
              <a:rPr lang="en-US"/>
              <a:t>SMM incidence increases with age</a:t>
            </a:r>
          </a:p>
          <a:p>
            <a:r>
              <a:rPr lang="en-US"/>
              <a:t>Black birthing individuals are more likely to have an SMM event than all other races</a:t>
            </a:r>
          </a:p>
          <a:p>
            <a:r>
              <a:rPr lang="en-US"/>
              <a:t>Incidence similar in both rural and urban settings</a:t>
            </a:r>
          </a:p>
          <a:p>
            <a:r>
              <a:rPr lang="en-US"/>
              <a:t>Increased incidence of SMM in the Medicaid population</a:t>
            </a:r>
          </a:p>
          <a:p>
            <a:endParaRPr lang="en-US"/>
          </a:p>
        </p:txBody>
      </p:sp>
      <p:sp>
        <p:nvSpPr>
          <p:cNvPr id="6" name="Text Placeholder 5">
            <a:extLst>
              <a:ext uri="{FF2B5EF4-FFF2-40B4-BE49-F238E27FC236}">
                <a16:creationId xmlns:a16="http://schemas.microsoft.com/office/drawing/2014/main" id="{4A89AE0C-30B9-9BC9-0596-ADD7F3D86FB0}"/>
              </a:ext>
            </a:extLst>
          </p:cNvPr>
          <p:cNvSpPr>
            <a:spLocks noGrp="1"/>
          </p:cNvSpPr>
          <p:nvPr>
            <p:ph type="body" sz="quarter" idx="3"/>
          </p:nvPr>
        </p:nvSpPr>
        <p:spPr/>
        <p:txBody>
          <a:bodyPr/>
          <a:lstStyle/>
          <a:p>
            <a:r>
              <a:rPr lang="en-US"/>
              <a:t>Gaps in what we know:</a:t>
            </a:r>
          </a:p>
        </p:txBody>
      </p:sp>
      <p:sp>
        <p:nvSpPr>
          <p:cNvPr id="7" name="Content Placeholder 6">
            <a:extLst>
              <a:ext uri="{FF2B5EF4-FFF2-40B4-BE49-F238E27FC236}">
                <a16:creationId xmlns:a16="http://schemas.microsoft.com/office/drawing/2014/main" id="{04C07A25-631C-E3F1-B297-1A61E1CE59ED}"/>
              </a:ext>
            </a:extLst>
          </p:cNvPr>
          <p:cNvSpPr>
            <a:spLocks noGrp="1"/>
          </p:cNvSpPr>
          <p:nvPr>
            <p:ph sz="quarter" idx="4"/>
          </p:nvPr>
        </p:nvSpPr>
        <p:spPr/>
        <p:txBody>
          <a:bodyPr>
            <a:normAutofit fontScale="77500" lnSpcReduction="20000"/>
          </a:bodyPr>
          <a:lstStyle/>
          <a:p>
            <a:r>
              <a:rPr lang="en-US"/>
              <a:t>Current data derived only from administrative data:</a:t>
            </a:r>
          </a:p>
          <a:p>
            <a:pPr lvl="1"/>
            <a:r>
              <a:rPr lang="en-US"/>
              <a:t>Inter-institutional coding variability</a:t>
            </a:r>
          </a:p>
          <a:p>
            <a:pPr lvl="1"/>
            <a:r>
              <a:rPr lang="en-US"/>
              <a:t>May not reflect most clinically significant cases</a:t>
            </a:r>
          </a:p>
          <a:p>
            <a:pPr lvl="1"/>
            <a:r>
              <a:rPr lang="en-US"/>
              <a:t>Can only determine correlation, not causation</a:t>
            </a:r>
          </a:p>
          <a:p>
            <a:pPr lvl="1"/>
            <a:r>
              <a:rPr lang="en-US"/>
              <a:t>Does not include hospital readmissions</a:t>
            </a:r>
          </a:p>
          <a:p>
            <a:pPr lvl="1"/>
            <a:r>
              <a:rPr lang="en-US"/>
              <a:t>Unable to ascertain clinical risk factors, only standard demographics</a:t>
            </a:r>
          </a:p>
          <a:p>
            <a:r>
              <a:rPr lang="en-US"/>
              <a:t>Are we seeing a true trend upwards or are we just capturing this information better?</a:t>
            </a:r>
          </a:p>
          <a:p>
            <a:pPr marL="0" indent="0">
              <a:buNone/>
            </a:pPr>
            <a:endParaRPr lang="en-US"/>
          </a:p>
        </p:txBody>
      </p:sp>
    </p:spTree>
    <p:extLst>
      <p:ext uri="{BB962C8B-B14F-4D97-AF65-F5344CB8AC3E}">
        <p14:creationId xmlns:p14="http://schemas.microsoft.com/office/powerpoint/2010/main" val="393734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15CAD4-4B29-0E4E-3B25-C3616D6E7BBE}"/>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800" kern="1200">
                <a:solidFill>
                  <a:srgbClr val="FFFFFF"/>
                </a:solidFill>
                <a:latin typeface="+mj-lt"/>
                <a:ea typeface="+mj-ea"/>
                <a:cs typeface="+mj-cs"/>
              </a:rPr>
              <a:t>Maternal mortality</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933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750087-7AD4-4AF7-145D-F2CC6E5B7B51}"/>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The significance</a:t>
            </a:r>
          </a:p>
        </p:txBody>
      </p:sp>
      <p:sp>
        <p:nvSpPr>
          <p:cNvPr id="3" name="Content Placeholder 2">
            <a:extLst>
              <a:ext uri="{FF2B5EF4-FFF2-40B4-BE49-F238E27FC236}">
                <a16:creationId xmlns:a16="http://schemas.microsoft.com/office/drawing/2014/main" id="{E38BCE2D-8BC0-91A5-917F-C1C5362D24D0}"/>
              </a:ext>
            </a:extLst>
          </p:cNvPr>
          <p:cNvSpPr>
            <a:spLocks noGrp="1"/>
          </p:cNvSpPr>
          <p:nvPr>
            <p:ph idx="1"/>
          </p:nvPr>
        </p:nvSpPr>
        <p:spPr>
          <a:xfrm>
            <a:off x="1371599" y="2318197"/>
            <a:ext cx="9724031" cy="3683358"/>
          </a:xfrm>
        </p:spPr>
        <p:txBody>
          <a:bodyPr anchor="ctr">
            <a:normAutofit/>
          </a:bodyPr>
          <a:lstStyle/>
          <a:p>
            <a:r>
              <a:rPr lang="en-US" sz="2000"/>
              <a:t>Infrequent and relatively small number, but an important one</a:t>
            </a:r>
          </a:p>
          <a:p>
            <a:r>
              <a:rPr lang="en-US" sz="2000"/>
              <a:t>Reflects the quality and effectiveness of our healthcare system</a:t>
            </a:r>
          </a:p>
          <a:p>
            <a:r>
              <a:rPr lang="en-US" sz="2000"/>
              <a:t>Beyond healthcare, it’s a measure of societal well-being and care</a:t>
            </a:r>
          </a:p>
          <a:p>
            <a:r>
              <a:rPr lang="en-US" sz="2000"/>
              <a:t>Societal implications are vast:</a:t>
            </a:r>
          </a:p>
          <a:p>
            <a:pPr lvl="1"/>
            <a:r>
              <a:rPr lang="en-US" sz="2000"/>
              <a:t>The loss of a mother deprives families of a key pillar.</a:t>
            </a:r>
          </a:p>
          <a:p>
            <a:pPr lvl="1"/>
            <a:r>
              <a:rPr lang="en-US" sz="2000"/>
              <a:t>We lose significant productive years and societal contributions.</a:t>
            </a:r>
          </a:p>
          <a:p>
            <a:pPr lvl="1"/>
            <a:r>
              <a:rPr lang="en-US" sz="2000"/>
              <a:t>Most heartbreakingly, children are left without their mothers.</a:t>
            </a:r>
          </a:p>
        </p:txBody>
      </p:sp>
    </p:spTree>
    <p:extLst>
      <p:ext uri="{BB962C8B-B14F-4D97-AF65-F5344CB8AC3E}">
        <p14:creationId xmlns:p14="http://schemas.microsoft.com/office/powerpoint/2010/main" val="52988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2731A-D568-253A-DE77-D1547F58E75C}"/>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Objectives</a:t>
            </a:r>
          </a:p>
        </p:txBody>
      </p:sp>
      <p:graphicFrame>
        <p:nvGraphicFramePr>
          <p:cNvPr id="5" name="Content Placeholder 2">
            <a:extLst>
              <a:ext uri="{FF2B5EF4-FFF2-40B4-BE49-F238E27FC236}">
                <a16:creationId xmlns:a16="http://schemas.microsoft.com/office/drawing/2014/main" id="{43A73266-D61A-5375-69B1-E188C7CC9733}"/>
              </a:ext>
            </a:extLst>
          </p:cNvPr>
          <p:cNvGraphicFramePr>
            <a:graphicFrameLocks noGrp="1"/>
          </p:cNvGraphicFramePr>
          <p:nvPr>
            <p:ph idx="1"/>
            <p:extLst>
              <p:ext uri="{D42A27DB-BD31-4B8C-83A1-F6EECF244321}">
                <p14:modId xmlns:p14="http://schemas.microsoft.com/office/powerpoint/2010/main" val="329791677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0793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FC03-B8FD-8B11-6A4C-854131187963}"/>
              </a:ext>
            </a:extLst>
          </p:cNvPr>
          <p:cNvSpPr>
            <a:spLocks noGrp="1"/>
          </p:cNvSpPr>
          <p:nvPr>
            <p:ph type="title"/>
          </p:nvPr>
        </p:nvSpPr>
        <p:spPr>
          <a:xfrm>
            <a:off x="247650" y="79375"/>
            <a:ext cx="11584340" cy="1325563"/>
          </a:xfrm>
        </p:spPr>
        <p:txBody>
          <a:bodyPr>
            <a:normAutofit/>
          </a:bodyPr>
          <a:lstStyle/>
          <a:p>
            <a:r>
              <a:rPr lang="en-US"/>
              <a:t>Maternal mortality has been gradually declining before recently rising</a:t>
            </a:r>
          </a:p>
        </p:txBody>
      </p:sp>
      <p:pic>
        <p:nvPicPr>
          <p:cNvPr id="5" name="Content Placeholder 4">
            <a:extLst>
              <a:ext uri="{FF2B5EF4-FFF2-40B4-BE49-F238E27FC236}">
                <a16:creationId xmlns:a16="http://schemas.microsoft.com/office/drawing/2014/main" id="{36E3AEB0-58F5-BA2B-9624-B108B856B441}"/>
              </a:ext>
            </a:extLst>
          </p:cNvPr>
          <p:cNvPicPr>
            <a:picLocks noGrp="1" noChangeAspect="1"/>
          </p:cNvPicPr>
          <p:nvPr>
            <p:ph idx="1"/>
          </p:nvPr>
        </p:nvPicPr>
        <p:blipFill>
          <a:blip r:embed="rId2"/>
          <a:stretch>
            <a:fillRect/>
          </a:stretch>
        </p:blipFill>
        <p:spPr>
          <a:xfrm>
            <a:off x="2064470" y="1404938"/>
            <a:ext cx="7812081" cy="4613615"/>
          </a:xfrm>
        </p:spPr>
      </p:pic>
      <p:pic>
        <p:nvPicPr>
          <p:cNvPr id="7" name="Picture 6">
            <a:extLst>
              <a:ext uri="{FF2B5EF4-FFF2-40B4-BE49-F238E27FC236}">
                <a16:creationId xmlns:a16="http://schemas.microsoft.com/office/drawing/2014/main" id="{C47C319E-7DC5-CD61-0D9C-56A298CF51BB}"/>
              </a:ext>
            </a:extLst>
          </p:cNvPr>
          <p:cNvPicPr>
            <a:picLocks noChangeAspect="1"/>
          </p:cNvPicPr>
          <p:nvPr/>
        </p:nvPicPr>
        <p:blipFill>
          <a:blip r:embed="rId3"/>
          <a:stretch>
            <a:fillRect/>
          </a:stretch>
        </p:blipFill>
        <p:spPr>
          <a:xfrm>
            <a:off x="6828387" y="6287680"/>
            <a:ext cx="5003603" cy="570320"/>
          </a:xfrm>
          <a:prstGeom prst="rect">
            <a:avLst/>
          </a:prstGeom>
        </p:spPr>
      </p:pic>
    </p:spTree>
    <p:extLst>
      <p:ext uri="{BB962C8B-B14F-4D97-AF65-F5344CB8AC3E}">
        <p14:creationId xmlns:p14="http://schemas.microsoft.com/office/powerpoint/2010/main" val="1809878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F0930-1CAC-3B45-82A6-B9EAFFBC4BE7}"/>
              </a:ext>
            </a:extLst>
          </p:cNvPr>
          <p:cNvSpPr>
            <a:spLocks noGrp="1"/>
          </p:cNvSpPr>
          <p:nvPr>
            <p:ph type="title"/>
          </p:nvPr>
        </p:nvSpPr>
        <p:spPr/>
        <p:txBody>
          <a:bodyPr/>
          <a:lstStyle/>
          <a:p>
            <a:r>
              <a:rPr lang="en-US"/>
              <a:t>The United States vs. everyone else</a:t>
            </a:r>
          </a:p>
        </p:txBody>
      </p:sp>
      <p:pic>
        <p:nvPicPr>
          <p:cNvPr id="7" name="Picture 6">
            <a:extLst>
              <a:ext uri="{FF2B5EF4-FFF2-40B4-BE49-F238E27FC236}">
                <a16:creationId xmlns:a16="http://schemas.microsoft.com/office/drawing/2014/main" id="{B22EADD0-3F62-B1D3-FC48-41C085E57D09}"/>
              </a:ext>
            </a:extLst>
          </p:cNvPr>
          <p:cNvPicPr>
            <a:picLocks noChangeAspect="1"/>
          </p:cNvPicPr>
          <p:nvPr/>
        </p:nvPicPr>
        <p:blipFill>
          <a:blip r:embed="rId2"/>
          <a:stretch>
            <a:fillRect/>
          </a:stretch>
        </p:blipFill>
        <p:spPr>
          <a:xfrm>
            <a:off x="284085" y="6600174"/>
            <a:ext cx="9078592" cy="181000"/>
          </a:xfrm>
          <a:prstGeom prst="rect">
            <a:avLst/>
          </a:prstGeom>
        </p:spPr>
      </p:pic>
      <p:pic>
        <p:nvPicPr>
          <p:cNvPr id="11" name="Content Placeholder 10">
            <a:extLst>
              <a:ext uri="{FF2B5EF4-FFF2-40B4-BE49-F238E27FC236}">
                <a16:creationId xmlns:a16="http://schemas.microsoft.com/office/drawing/2014/main" id="{A50366D8-C138-88F9-47CD-20DC03450309}"/>
              </a:ext>
            </a:extLst>
          </p:cNvPr>
          <p:cNvPicPr>
            <a:picLocks noGrp="1" noChangeAspect="1"/>
          </p:cNvPicPr>
          <p:nvPr>
            <p:ph idx="1"/>
          </p:nvPr>
        </p:nvPicPr>
        <p:blipFill>
          <a:blip r:embed="rId3"/>
          <a:stretch>
            <a:fillRect/>
          </a:stretch>
        </p:blipFill>
        <p:spPr>
          <a:xfrm>
            <a:off x="515774" y="1498862"/>
            <a:ext cx="11013128" cy="4583437"/>
          </a:xfrm>
        </p:spPr>
      </p:pic>
    </p:spTree>
    <p:extLst>
      <p:ext uri="{BB962C8B-B14F-4D97-AF65-F5344CB8AC3E}">
        <p14:creationId xmlns:p14="http://schemas.microsoft.com/office/powerpoint/2010/main" val="57859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4672789-921D-CD5E-94F5-3D1E4E934AA5}"/>
              </a:ext>
            </a:extLst>
          </p:cNvPr>
          <p:cNvSpPr>
            <a:spLocks noGrp="1"/>
          </p:cNvSpPr>
          <p:nvPr>
            <p:ph type="title"/>
          </p:nvPr>
        </p:nvSpPr>
        <p:spPr>
          <a:xfrm>
            <a:off x="622333" y="1892832"/>
            <a:ext cx="2978705" cy="3071906"/>
          </a:xfrm>
        </p:spPr>
        <p:txBody>
          <a:bodyPr vert="horz" lIns="91440" tIns="45720" rIns="91440" bIns="45720" rtlCol="0" anchor="t">
            <a:normAutofit/>
          </a:bodyPr>
          <a:lstStyle/>
          <a:p>
            <a:r>
              <a:rPr lang="en-US" sz="4000" kern="1200">
                <a:solidFill>
                  <a:srgbClr val="FFFFFF"/>
                </a:solidFill>
                <a:latin typeface="+mj-lt"/>
                <a:ea typeface="+mj-ea"/>
                <a:cs typeface="+mj-cs"/>
              </a:rPr>
              <a:t>PA Pregnancy Associated deaths: 2013-2018 </a:t>
            </a:r>
          </a:p>
        </p:txBody>
      </p:sp>
      <p:pic>
        <p:nvPicPr>
          <p:cNvPr id="5" name="Content Placeholder 4">
            <a:extLst>
              <a:ext uri="{FF2B5EF4-FFF2-40B4-BE49-F238E27FC236}">
                <a16:creationId xmlns:a16="http://schemas.microsoft.com/office/drawing/2014/main" id="{CD4BC17E-ED10-4DCC-F82D-B32215B3E0C8}"/>
              </a:ext>
            </a:extLst>
          </p:cNvPr>
          <p:cNvPicPr>
            <a:picLocks noGrp="1" noChangeAspect="1"/>
          </p:cNvPicPr>
          <p:nvPr>
            <p:ph idx="1"/>
          </p:nvPr>
        </p:nvPicPr>
        <p:blipFill>
          <a:blip r:embed="rId2"/>
          <a:stretch>
            <a:fillRect/>
          </a:stretch>
        </p:blipFill>
        <p:spPr>
          <a:xfrm>
            <a:off x="4502428" y="1649660"/>
            <a:ext cx="7225748" cy="3558680"/>
          </a:xfrm>
          <a:prstGeom prst="rect">
            <a:avLst/>
          </a:prstGeom>
        </p:spPr>
      </p:pic>
    </p:spTree>
    <p:extLst>
      <p:ext uri="{BB962C8B-B14F-4D97-AF65-F5344CB8AC3E}">
        <p14:creationId xmlns:p14="http://schemas.microsoft.com/office/powerpoint/2010/main" val="383925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3A752FD-F689-4BBA-B74F-CA26E73F2A0A}"/>
              </a:ext>
            </a:extLst>
          </p:cNvPr>
          <p:cNvSpPr>
            <a:spLocks noGrp="1"/>
          </p:cNvSpPr>
          <p:nvPr>
            <p:ph type="title"/>
          </p:nvPr>
        </p:nvSpPr>
        <p:spPr>
          <a:xfrm>
            <a:off x="1136397" y="502020"/>
            <a:ext cx="5323715" cy="1642970"/>
          </a:xfrm>
        </p:spPr>
        <p:txBody>
          <a:bodyPr anchor="b">
            <a:normAutofit/>
          </a:bodyPr>
          <a:lstStyle/>
          <a:p>
            <a:r>
              <a:rPr lang="en-US" sz="3700"/>
              <a:t>Pennsylvania Maternal Mortality Review Committee</a:t>
            </a:r>
          </a:p>
        </p:txBody>
      </p:sp>
      <p:sp>
        <p:nvSpPr>
          <p:cNvPr id="8" name="Content Placeholder 7">
            <a:extLst>
              <a:ext uri="{FF2B5EF4-FFF2-40B4-BE49-F238E27FC236}">
                <a16:creationId xmlns:a16="http://schemas.microsoft.com/office/drawing/2014/main" id="{C7B95772-2595-4E5A-A3AD-195AD94B2698}"/>
              </a:ext>
            </a:extLst>
          </p:cNvPr>
          <p:cNvSpPr>
            <a:spLocks noGrp="1"/>
          </p:cNvSpPr>
          <p:nvPr>
            <p:ph idx="1"/>
          </p:nvPr>
        </p:nvSpPr>
        <p:spPr>
          <a:xfrm>
            <a:off x="1144923" y="2405894"/>
            <a:ext cx="5315189" cy="3535083"/>
          </a:xfrm>
        </p:spPr>
        <p:txBody>
          <a:bodyPr anchor="t">
            <a:normAutofit/>
          </a:bodyPr>
          <a:lstStyle/>
          <a:p>
            <a:r>
              <a:rPr lang="en-US" sz="2000"/>
              <a:t>Established in 2018</a:t>
            </a:r>
          </a:p>
          <a:p>
            <a:r>
              <a:rPr lang="en-US" sz="2000"/>
              <a:t>Led by PA Department of Health </a:t>
            </a:r>
          </a:p>
          <a:p>
            <a:r>
              <a:rPr lang="en-US" sz="2000"/>
              <a:t>Review all pregnancy associated deaths of PA residents</a:t>
            </a:r>
          </a:p>
          <a:p>
            <a:r>
              <a:rPr lang="en-US" sz="2000"/>
              <a:t>Multidisciplinary membership</a:t>
            </a:r>
          </a:p>
          <a:p>
            <a:endParaRPr lang="en-US" sz="2000"/>
          </a:p>
          <a:p>
            <a:endParaRPr lang="en-US" sz="2000"/>
          </a:p>
          <a:p>
            <a:endParaRPr lang="en-US" sz="2000"/>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a:extLst>
              <a:ext uri="{FF2B5EF4-FFF2-40B4-BE49-F238E27FC236}">
                <a16:creationId xmlns:a16="http://schemas.microsoft.com/office/drawing/2014/main" id="{4C7BBAB2-5202-6D45-2BD5-C6E2AA77FC81}"/>
              </a:ext>
            </a:extLst>
          </p:cNvPr>
          <p:cNvPicPr>
            <a:picLocks noChangeAspect="1"/>
          </p:cNvPicPr>
          <p:nvPr/>
        </p:nvPicPr>
        <p:blipFill>
          <a:blip r:embed="rId3"/>
          <a:stretch>
            <a:fillRect/>
          </a:stretch>
        </p:blipFill>
        <p:spPr>
          <a:xfrm>
            <a:off x="7075967" y="1159724"/>
            <a:ext cx="4170530" cy="4570444"/>
          </a:xfrm>
          <a:prstGeom prst="rect">
            <a:avLst/>
          </a:prstGeom>
        </p:spPr>
      </p:pic>
    </p:spTree>
    <p:extLst>
      <p:ext uri="{BB962C8B-B14F-4D97-AF65-F5344CB8AC3E}">
        <p14:creationId xmlns:p14="http://schemas.microsoft.com/office/powerpoint/2010/main" val="3577172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4672789-921D-CD5E-94F5-3D1E4E934AA5}"/>
              </a:ext>
            </a:extLst>
          </p:cNvPr>
          <p:cNvSpPr>
            <a:spLocks noGrp="1"/>
          </p:cNvSpPr>
          <p:nvPr>
            <p:ph type="title"/>
          </p:nvPr>
        </p:nvSpPr>
        <p:spPr>
          <a:xfrm>
            <a:off x="622333" y="1892832"/>
            <a:ext cx="2978705" cy="1536168"/>
          </a:xfrm>
        </p:spPr>
        <p:txBody>
          <a:bodyPr vert="horz" lIns="91440" tIns="45720" rIns="91440" bIns="45720" rtlCol="0" anchor="t">
            <a:normAutofit/>
          </a:bodyPr>
          <a:lstStyle/>
          <a:p>
            <a:r>
              <a:rPr lang="en-US" sz="4000" kern="1200">
                <a:solidFill>
                  <a:srgbClr val="FFFFFF"/>
                </a:solidFill>
                <a:latin typeface="+mj-lt"/>
                <a:ea typeface="+mj-ea"/>
                <a:cs typeface="+mj-cs"/>
              </a:rPr>
              <a:t>Causes of death</a:t>
            </a:r>
          </a:p>
        </p:txBody>
      </p:sp>
      <p:pic>
        <p:nvPicPr>
          <p:cNvPr id="7" name="Content Placeholder 6">
            <a:extLst>
              <a:ext uri="{FF2B5EF4-FFF2-40B4-BE49-F238E27FC236}">
                <a16:creationId xmlns:a16="http://schemas.microsoft.com/office/drawing/2014/main" id="{E0C041AC-6923-9882-2BCF-FADEF84C1E86}"/>
              </a:ext>
            </a:extLst>
          </p:cNvPr>
          <p:cNvPicPr>
            <a:picLocks noGrp="1" noChangeAspect="1"/>
          </p:cNvPicPr>
          <p:nvPr>
            <p:ph idx="1"/>
          </p:nvPr>
        </p:nvPicPr>
        <p:blipFill>
          <a:blip r:embed="rId2"/>
          <a:stretch>
            <a:fillRect/>
          </a:stretch>
        </p:blipFill>
        <p:spPr>
          <a:xfrm>
            <a:off x="4203734" y="336391"/>
            <a:ext cx="7888854" cy="6203036"/>
          </a:xfrm>
          <a:prstGeom prst="rect">
            <a:avLst/>
          </a:prstGeom>
        </p:spPr>
      </p:pic>
      <p:sp>
        <p:nvSpPr>
          <p:cNvPr id="8" name="Rectangle 7">
            <a:extLst>
              <a:ext uri="{FF2B5EF4-FFF2-40B4-BE49-F238E27FC236}">
                <a16:creationId xmlns:a16="http://schemas.microsoft.com/office/drawing/2014/main" id="{BCF27FC9-04C7-69D1-BA05-58CCA0C8D711}"/>
              </a:ext>
            </a:extLst>
          </p:cNvPr>
          <p:cNvSpPr/>
          <p:nvPr/>
        </p:nvSpPr>
        <p:spPr>
          <a:xfrm>
            <a:off x="4374037" y="2501978"/>
            <a:ext cx="7598004" cy="505174"/>
          </a:xfrm>
          <a:prstGeom prst="rect">
            <a:avLst/>
          </a:prstGeom>
          <a:noFill/>
          <a:ln>
            <a:solidFill>
              <a:srgbClr val="FF0000"/>
            </a:solidFill>
          </a:ln>
          <a:effectLst>
            <a:glow rad="101600">
              <a:srgbClr val="00B0F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ffectLst>
                <a:glow rad="101600">
                  <a:srgbClr val="FF0000">
                    <a:alpha val="60000"/>
                  </a:srgbClr>
                </a:glow>
              </a:effectLst>
            </a:endParaRPr>
          </a:p>
        </p:txBody>
      </p:sp>
      <p:sp>
        <p:nvSpPr>
          <p:cNvPr id="9" name="Rectangle 8">
            <a:extLst>
              <a:ext uri="{FF2B5EF4-FFF2-40B4-BE49-F238E27FC236}">
                <a16:creationId xmlns:a16="http://schemas.microsoft.com/office/drawing/2014/main" id="{0AC04109-E85D-1A66-39FC-D6992F19595D}"/>
              </a:ext>
            </a:extLst>
          </p:cNvPr>
          <p:cNvSpPr/>
          <p:nvPr/>
        </p:nvSpPr>
        <p:spPr>
          <a:xfrm>
            <a:off x="4374036" y="3770721"/>
            <a:ext cx="7598003" cy="527901"/>
          </a:xfrm>
          <a:prstGeom prst="rect">
            <a:avLst/>
          </a:prstGeom>
          <a:noFill/>
          <a:ln>
            <a:solidFill>
              <a:srgbClr val="FF0000"/>
            </a:solidFill>
          </a:ln>
          <a:effectLst>
            <a:glow rad="101600">
              <a:srgbClr val="FF0000">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spTree>
    <p:extLst>
      <p:ext uri="{BB962C8B-B14F-4D97-AF65-F5344CB8AC3E}">
        <p14:creationId xmlns:p14="http://schemas.microsoft.com/office/powerpoint/2010/main" val="25899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107BB0-B4EF-D96E-B62E-131BA229140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Northeast Region</a:t>
            </a:r>
          </a:p>
        </p:txBody>
      </p:sp>
      <p:pic>
        <p:nvPicPr>
          <p:cNvPr id="5" name="Content Placeholder 4">
            <a:extLst>
              <a:ext uri="{FF2B5EF4-FFF2-40B4-BE49-F238E27FC236}">
                <a16:creationId xmlns:a16="http://schemas.microsoft.com/office/drawing/2014/main" id="{315D1B9A-E609-7D20-36BF-BA3165900B65}"/>
              </a:ext>
            </a:extLst>
          </p:cNvPr>
          <p:cNvPicPr>
            <a:picLocks noGrp="1" noChangeAspect="1"/>
          </p:cNvPicPr>
          <p:nvPr>
            <p:ph idx="1"/>
          </p:nvPr>
        </p:nvPicPr>
        <p:blipFill>
          <a:blip r:embed="rId2"/>
          <a:stretch>
            <a:fillRect/>
          </a:stretch>
        </p:blipFill>
        <p:spPr>
          <a:xfrm>
            <a:off x="432225" y="2025980"/>
            <a:ext cx="11327549" cy="4332786"/>
          </a:xfrm>
          <a:prstGeom prst="rect">
            <a:avLst/>
          </a:prstGeom>
        </p:spPr>
      </p:pic>
    </p:spTree>
    <p:extLst>
      <p:ext uri="{BB962C8B-B14F-4D97-AF65-F5344CB8AC3E}">
        <p14:creationId xmlns:p14="http://schemas.microsoft.com/office/powerpoint/2010/main" val="843846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8EE38-7796-B341-164A-90D00808A39A}"/>
              </a:ext>
            </a:extLst>
          </p:cNvPr>
          <p:cNvSpPr>
            <a:spLocks noGrp="1"/>
          </p:cNvSpPr>
          <p:nvPr>
            <p:ph type="title"/>
          </p:nvPr>
        </p:nvSpPr>
        <p:spPr>
          <a:xfrm>
            <a:off x="464042" y="211237"/>
            <a:ext cx="10499331" cy="1159200"/>
          </a:xfrm>
        </p:spPr>
        <p:txBody>
          <a:bodyPr vert="horz" lIns="91440" tIns="45720" rIns="91440" bIns="45720" rtlCol="0" anchor="ctr">
            <a:normAutofit fontScale="90000"/>
          </a:bodyPr>
          <a:lstStyle/>
          <a:p>
            <a:r>
              <a:rPr lang="en-US" sz="4000">
                <a:solidFill>
                  <a:schemeClr val="bg1"/>
                </a:solidFill>
              </a:rPr>
              <a:t>Pregnancy-Related</a:t>
            </a:r>
            <a:r>
              <a:rPr lang="en-US" sz="4000" baseline="0">
                <a:solidFill>
                  <a:schemeClr val="bg1"/>
                </a:solidFill>
              </a:rPr>
              <a:t> Mortality Ratio by</a:t>
            </a:r>
            <a:br>
              <a:rPr lang="en-US" sz="4000">
                <a:solidFill>
                  <a:schemeClr val="bg1"/>
                </a:solidFill>
              </a:rPr>
            </a:br>
            <a:r>
              <a:rPr lang="en-US" sz="4000">
                <a:solidFill>
                  <a:schemeClr val="bg1"/>
                </a:solidFill>
              </a:rPr>
              <a:t>Urban/Rural Classification, Pennsylvania, 2020</a:t>
            </a:r>
            <a:endParaRPr lang="en-US" sz="4000" kern="1200">
              <a:solidFill>
                <a:schemeClr val="bg1"/>
              </a:solidFill>
              <a:latin typeface="+mj-lt"/>
              <a:ea typeface="+mj-ea"/>
              <a:cs typeface="+mj-cs"/>
            </a:endParaRPr>
          </a:p>
        </p:txBody>
      </p:sp>
      <p:graphicFrame>
        <p:nvGraphicFramePr>
          <p:cNvPr id="6" name="Content Placeholder 3">
            <a:extLst>
              <a:ext uri="{FF2B5EF4-FFF2-40B4-BE49-F238E27FC236}">
                <a16:creationId xmlns:a16="http://schemas.microsoft.com/office/drawing/2014/main" id="{7D75F94C-087A-D303-E9D6-4049D1242F41}"/>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9CA9FE8-AA87-8D49-01B5-37DF1D84169F}"/>
              </a:ext>
            </a:extLst>
          </p:cNvPr>
          <p:cNvSpPr txBox="1"/>
          <p:nvPr/>
        </p:nvSpPr>
        <p:spPr>
          <a:xfrm>
            <a:off x="1966259" y="6338986"/>
            <a:ext cx="7468302" cy="307777"/>
          </a:xfrm>
          <a:prstGeom prst="rect">
            <a:avLst/>
          </a:prstGeom>
          <a:noFill/>
        </p:spPr>
        <p:txBody>
          <a:bodyPr wrap="square" rtlCol="0">
            <a:spAutoFit/>
          </a:bodyPr>
          <a:lstStyle/>
          <a:p>
            <a:r>
              <a:rPr lang="en-US" sz="1400" i="1"/>
              <a:t>*Urban/Rural Classification designated at the county level by the Center for Rural Pennsylvania</a:t>
            </a:r>
          </a:p>
        </p:txBody>
      </p:sp>
    </p:spTree>
    <p:extLst>
      <p:ext uri="{BB962C8B-B14F-4D97-AF65-F5344CB8AC3E}">
        <p14:creationId xmlns:p14="http://schemas.microsoft.com/office/powerpoint/2010/main" val="89041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8EE38-7796-B341-164A-90D00808A39A}"/>
              </a:ext>
            </a:extLst>
          </p:cNvPr>
          <p:cNvSpPr>
            <a:spLocks noGrp="1"/>
          </p:cNvSpPr>
          <p:nvPr>
            <p:ph type="title"/>
          </p:nvPr>
        </p:nvSpPr>
        <p:spPr>
          <a:xfrm>
            <a:off x="699713" y="248038"/>
            <a:ext cx="11046085" cy="1159200"/>
          </a:xfrm>
        </p:spPr>
        <p:txBody>
          <a:bodyPr vert="horz" lIns="91440" tIns="45720" rIns="91440" bIns="45720" rtlCol="0" anchor="ctr">
            <a:normAutofit fontScale="90000"/>
          </a:bodyPr>
          <a:lstStyle/>
          <a:p>
            <a:r>
              <a:rPr lang="en-US" sz="4000">
                <a:solidFill>
                  <a:schemeClr val="bg1"/>
                </a:solidFill>
              </a:rPr>
              <a:t>Pregnancy-Related</a:t>
            </a:r>
            <a:r>
              <a:rPr lang="en-US" sz="4000" baseline="0">
                <a:solidFill>
                  <a:schemeClr val="bg1"/>
                </a:solidFill>
              </a:rPr>
              <a:t> Mortality Ratio by Race in Pennsylvania, 2020</a:t>
            </a:r>
            <a:endParaRPr lang="en-US" sz="4000" kern="1200">
              <a:solidFill>
                <a:schemeClr val="bg1"/>
              </a:solidFill>
              <a:latin typeface="+mj-lt"/>
              <a:ea typeface="+mj-ea"/>
              <a:cs typeface="+mj-cs"/>
            </a:endParaRPr>
          </a:p>
        </p:txBody>
      </p:sp>
      <p:graphicFrame>
        <p:nvGraphicFramePr>
          <p:cNvPr id="6" name="Content Placeholder 3">
            <a:extLst>
              <a:ext uri="{FF2B5EF4-FFF2-40B4-BE49-F238E27FC236}">
                <a16:creationId xmlns:a16="http://schemas.microsoft.com/office/drawing/2014/main" id="{E938F76D-3D9A-FD11-A70C-49A7BE030510}"/>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3C2C5DC-01D0-F94B-38CF-0685F965B5F2}"/>
              </a:ext>
            </a:extLst>
          </p:cNvPr>
          <p:cNvSpPr txBox="1"/>
          <p:nvPr/>
        </p:nvSpPr>
        <p:spPr>
          <a:xfrm>
            <a:off x="1527997" y="6338986"/>
            <a:ext cx="6796028" cy="307777"/>
          </a:xfrm>
          <a:prstGeom prst="rect">
            <a:avLst/>
          </a:prstGeom>
          <a:noFill/>
        </p:spPr>
        <p:txBody>
          <a:bodyPr wrap="none" rtlCol="0">
            <a:spAutoFit/>
          </a:bodyPr>
          <a:lstStyle/>
          <a:p>
            <a:r>
              <a:rPr lang="en-US" sz="1400" i="1"/>
              <a:t>Includes individuals who identify as Hispanic/Latine ethnicity and White or Black race.</a:t>
            </a:r>
          </a:p>
        </p:txBody>
      </p:sp>
    </p:spTree>
    <p:extLst>
      <p:ext uri="{BB962C8B-B14F-4D97-AF65-F5344CB8AC3E}">
        <p14:creationId xmlns:p14="http://schemas.microsoft.com/office/powerpoint/2010/main" val="4143309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D716F-1783-BF82-1AAB-888CCD6698BB}"/>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Northeast Region</a:t>
            </a:r>
          </a:p>
        </p:txBody>
      </p:sp>
      <p:pic>
        <p:nvPicPr>
          <p:cNvPr id="5" name="Content Placeholder 4">
            <a:extLst>
              <a:ext uri="{FF2B5EF4-FFF2-40B4-BE49-F238E27FC236}">
                <a16:creationId xmlns:a16="http://schemas.microsoft.com/office/drawing/2014/main" id="{52C07AEC-F339-7BCD-1E33-308B930DFE54}"/>
              </a:ext>
            </a:extLst>
          </p:cNvPr>
          <p:cNvPicPr>
            <a:picLocks noGrp="1" noChangeAspect="1"/>
          </p:cNvPicPr>
          <p:nvPr>
            <p:ph idx="1"/>
          </p:nvPr>
        </p:nvPicPr>
        <p:blipFill>
          <a:blip r:embed="rId2"/>
          <a:stretch>
            <a:fillRect/>
          </a:stretch>
        </p:blipFill>
        <p:spPr>
          <a:xfrm>
            <a:off x="432225" y="2210052"/>
            <a:ext cx="11327549" cy="3964641"/>
          </a:xfrm>
          <a:prstGeom prst="rect">
            <a:avLst/>
          </a:prstGeom>
        </p:spPr>
      </p:pic>
      <p:sp>
        <p:nvSpPr>
          <p:cNvPr id="6" name="TextBox 5">
            <a:extLst>
              <a:ext uri="{FF2B5EF4-FFF2-40B4-BE49-F238E27FC236}">
                <a16:creationId xmlns:a16="http://schemas.microsoft.com/office/drawing/2014/main" id="{62CE30CA-A45F-DD21-D728-E844A04E56A5}"/>
              </a:ext>
            </a:extLst>
          </p:cNvPr>
          <p:cNvSpPr txBox="1"/>
          <p:nvPr/>
        </p:nvSpPr>
        <p:spPr>
          <a:xfrm>
            <a:off x="8345103" y="4109987"/>
            <a:ext cx="914400" cy="369332"/>
          </a:xfrm>
          <a:prstGeom prst="rect">
            <a:avLst/>
          </a:prstGeom>
          <a:noFill/>
        </p:spPr>
        <p:txBody>
          <a:bodyPr wrap="square" rtlCol="0">
            <a:spAutoFit/>
          </a:bodyPr>
          <a:lstStyle/>
          <a:p>
            <a:r>
              <a:rPr lang="en-US" dirty="0"/>
              <a:t>75%</a:t>
            </a:r>
          </a:p>
        </p:txBody>
      </p:sp>
      <p:sp>
        <p:nvSpPr>
          <p:cNvPr id="8" name="TextBox 7">
            <a:extLst>
              <a:ext uri="{FF2B5EF4-FFF2-40B4-BE49-F238E27FC236}">
                <a16:creationId xmlns:a16="http://schemas.microsoft.com/office/drawing/2014/main" id="{AA612C11-482D-8F97-A4DE-4A3C9A9ACC97}"/>
              </a:ext>
            </a:extLst>
          </p:cNvPr>
          <p:cNvSpPr txBox="1"/>
          <p:nvPr/>
        </p:nvSpPr>
        <p:spPr>
          <a:xfrm>
            <a:off x="3609287" y="3159493"/>
            <a:ext cx="622286" cy="369332"/>
          </a:xfrm>
          <a:prstGeom prst="rect">
            <a:avLst/>
          </a:prstGeom>
          <a:noFill/>
        </p:spPr>
        <p:txBody>
          <a:bodyPr wrap="none" rtlCol="0">
            <a:spAutoFit/>
          </a:bodyPr>
          <a:lstStyle/>
          <a:p>
            <a:r>
              <a:rPr lang="en-US" dirty="0"/>
              <a:t>17%</a:t>
            </a:r>
          </a:p>
        </p:txBody>
      </p:sp>
      <p:sp>
        <p:nvSpPr>
          <p:cNvPr id="9" name="TextBox 8">
            <a:extLst>
              <a:ext uri="{FF2B5EF4-FFF2-40B4-BE49-F238E27FC236}">
                <a16:creationId xmlns:a16="http://schemas.microsoft.com/office/drawing/2014/main" id="{F1FCC6BD-5537-82C8-B2A7-EEDA38CF22F6}"/>
              </a:ext>
            </a:extLst>
          </p:cNvPr>
          <p:cNvSpPr txBox="1"/>
          <p:nvPr/>
        </p:nvSpPr>
        <p:spPr>
          <a:xfrm>
            <a:off x="2935705" y="5072514"/>
            <a:ext cx="498855" cy="36933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83880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8EE38-7796-B341-164A-90D00808A39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Timing</a:t>
            </a:r>
          </a:p>
        </p:txBody>
      </p:sp>
      <p:pic>
        <p:nvPicPr>
          <p:cNvPr id="5" name="Content Placeholder 4">
            <a:extLst>
              <a:ext uri="{FF2B5EF4-FFF2-40B4-BE49-F238E27FC236}">
                <a16:creationId xmlns:a16="http://schemas.microsoft.com/office/drawing/2014/main" id="{422948CD-F703-59BA-55CB-12265BA160C4}"/>
              </a:ext>
            </a:extLst>
          </p:cNvPr>
          <p:cNvPicPr>
            <a:picLocks noGrp="1" noChangeAspect="1"/>
          </p:cNvPicPr>
          <p:nvPr>
            <p:ph idx="1"/>
          </p:nvPr>
        </p:nvPicPr>
        <p:blipFill>
          <a:blip r:embed="rId2"/>
          <a:stretch>
            <a:fillRect/>
          </a:stretch>
        </p:blipFill>
        <p:spPr>
          <a:xfrm>
            <a:off x="858164" y="1966293"/>
            <a:ext cx="10475671" cy="4452160"/>
          </a:xfrm>
          <a:prstGeom prst="rect">
            <a:avLst/>
          </a:prstGeom>
        </p:spPr>
      </p:pic>
    </p:spTree>
    <p:extLst>
      <p:ext uri="{BB962C8B-B14F-4D97-AF65-F5344CB8AC3E}">
        <p14:creationId xmlns:p14="http://schemas.microsoft.com/office/powerpoint/2010/main" val="392170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054CD3-917E-AE41-618E-B0EE4F000770}"/>
              </a:ext>
            </a:extLst>
          </p:cNvPr>
          <p:cNvSpPr>
            <a:spLocks noGrp="1"/>
          </p:cNvSpPr>
          <p:nvPr>
            <p:ph type="title"/>
          </p:nvPr>
        </p:nvSpPr>
        <p:spPr>
          <a:xfrm>
            <a:off x="1031668" y="68387"/>
            <a:ext cx="5323715" cy="1642970"/>
          </a:xfrm>
        </p:spPr>
        <p:txBody>
          <a:bodyPr anchor="b">
            <a:normAutofit/>
          </a:bodyPr>
          <a:lstStyle/>
          <a:p>
            <a:r>
              <a:rPr lang="en-US" sz="4000"/>
              <a:t>Key definitions</a:t>
            </a:r>
          </a:p>
        </p:txBody>
      </p:sp>
      <p:sp>
        <p:nvSpPr>
          <p:cNvPr id="3" name="Content Placeholder 2">
            <a:extLst>
              <a:ext uri="{FF2B5EF4-FFF2-40B4-BE49-F238E27FC236}">
                <a16:creationId xmlns:a16="http://schemas.microsoft.com/office/drawing/2014/main" id="{1640C060-B98C-E630-5FD9-7C0604990448}"/>
              </a:ext>
            </a:extLst>
          </p:cNvPr>
          <p:cNvSpPr>
            <a:spLocks noGrp="1"/>
          </p:cNvSpPr>
          <p:nvPr>
            <p:ph idx="1"/>
          </p:nvPr>
        </p:nvSpPr>
        <p:spPr>
          <a:xfrm>
            <a:off x="311084" y="2052713"/>
            <a:ext cx="6764882" cy="3994473"/>
          </a:xfrm>
        </p:spPr>
        <p:txBody>
          <a:bodyPr anchor="t">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900" b="1" i="0" u="sng" strike="noStrike" kern="1200" cap="none" spc="0" normalizeH="0" baseline="0" noProof="0">
                <a:ln>
                  <a:noFill/>
                </a:ln>
                <a:effectLst/>
                <a:uLnTx/>
                <a:uFillTx/>
                <a:latin typeface="Aptos" panose="02110004020202020204"/>
                <a:ea typeface="+mn-ea"/>
                <a:cs typeface="+mn-cs"/>
              </a:rPr>
              <a:t>Pregnancy associated mortality</a:t>
            </a:r>
            <a:r>
              <a:rPr kumimoji="0" lang="en-US" sz="1900" b="1" i="0" u="none" strike="noStrike" kern="1200" cap="none" spc="0" normalizeH="0" baseline="0" noProof="0">
                <a:ln>
                  <a:noFill/>
                </a:ln>
                <a:effectLst/>
                <a:uLnTx/>
                <a:uFillTx/>
                <a:latin typeface="Aptos" panose="02110004020202020204"/>
                <a:ea typeface="+mn-ea"/>
                <a:cs typeface="+mn-cs"/>
              </a:rPr>
              <a:t>:</a:t>
            </a:r>
            <a:r>
              <a:rPr kumimoji="0" lang="en-US" sz="1900" b="0" i="0" u="none" strike="noStrike" kern="1200" cap="none" spc="0" normalizeH="0" baseline="0" noProof="0">
                <a:ln>
                  <a:noFill/>
                </a:ln>
                <a:effectLst/>
                <a:uLnTx/>
                <a:uFillTx/>
                <a:latin typeface="Aptos" panose="02110004020202020204"/>
                <a:ea typeface="+mn-ea"/>
                <a:cs typeface="+mn-cs"/>
              </a:rPr>
              <a:t> </a:t>
            </a:r>
            <a:r>
              <a:rPr kumimoji="0" lang="en-US" sz="1900" b="0" i="0" u="none" strike="noStrike" kern="1200" cap="none" spc="0" normalizeH="0" baseline="0" noProof="0">
                <a:ln>
                  <a:noFill/>
                </a:ln>
                <a:effectLst/>
                <a:uLnTx/>
                <a:uFillTx/>
                <a:latin typeface="Calibri" panose="020F0502020204030204"/>
                <a:ea typeface="+mn-ea"/>
                <a:cs typeface="+mn-cs"/>
              </a:rPr>
              <a:t>A death during or within one year of pregnancy, irrespective of cause</a:t>
            </a:r>
            <a:endParaRPr lang="en-US" sz="1900">
              <a:latin typeface="Calibri" panose="020F0502020204030204"/>
            </a:endParaRPr>
          </a:p>
          <a:p>
            <a:pPr marL="0" marR="0" lvl="0" indent="0" defTabSz="914400" rtl="0" eaLnBrk="1" fontAlgn="auto" latinLnBrk="0" hangingPunct="1">
              <a:spcBef>
                <a:spcPts val="1000"/>
              </a:spcBef>
              <a:spcAft>
                <a:spcPts val="0"/>
              </a:spcAft>
              <a:buClrTx/>
              <a:buSzTx/>
              <a:buNone/>
              <a:tabLst/>
              <a:defRPr/>
            </a:pPr>
            <a:endParaRPr kumimoji="0" lang="en-US" sz="1900" b="0" i="0" u="none" strike="noStrike" kern="1200" cap="none" spc="0" normalizeH="0" baseline="0" noProof="0">
              <a:ln>
                <a:noFill/>
              </a:ln>
              <a:effectLst/>
              <a:uLnTx/>
              <a:uFillTx/>
              <a:latin typeface="Aptos" panose="02110004020202020204"/>
              <a:ea typeface="+mn-ea"/>
              <a:cs typeface="+mn-cs"/>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900" b="1" i="0" u="sng" strike="noStrike" kern="1200" cap="none" spc="0" normalizeH="0" baseline="0" noProof="0">
                <a:ln>
                  <a:noFill/>
                </a:ln>
                <a:effectLst/>
                <a:uLnTx/>
                <a:uFillTx/>
                <a:latin typeface="Aptos" panose="02110004020202020204"/>
                <a:ea typeface="+mn-ea"/>
                <a:cs typeface="+mn-cs"/>
              </a:rPr>
              <a:t>Pregnancy related mortality</a:t>
            </a:r>
            <a:r>
              <a:rPr kumimoji="0" lang="en-US" sz="1900" b="1" i="0" u="none" strike="noStrike" kern="1200" cap="none" spc="0" normalizeH="0" baseline="0" noProof="0">
                <a:ln>
                  <a:noFill/>
                </a:ln>
                <a:effectLst/>
                <a:uLnTx/>
                <a:uFillTx/>
                <a:latin typeface="Aptos" panose="02110004020202020204"/>
                <a:ea typeface="+mn-ea"/>
                <a:cs typeface="+mn-cs"/>
              </a:rPr>
              <a:t>: </a:t>
            </a:r>
            <a:r>
              <a:rPr kumimoji="0" lang="en-US" sz="1900" b="0" i="0" u="none" strike="noStrike" kern="1200" cap="none" spc="0" normalizeH="0" baseline="0" noProof="0">
                <a:ln>
                  <a:noFill/>
                </a:ln>
                <a:effectLst/>
                <a:uLnTx/>
                <a:uFillTx/>
                <a:latin typeface="Calibri" panose="020F0502020204030204"/>
                <a:ea typeface="+mn-ea"/>
                <a:cs typeface="+mn-cs"/>
              </a:rPr>
              <a:t>A death during or within one year of pregnancy from </a:t>
            </a:r>
            <a:r>
              <a:rPr kumimoji="0" lang="en-US" sz="1900" b="0" i="0" u="sng" strike="noStrike" kern="1200" cap="none" spc="0" normalizeH="0" baseline="0" noProof="0">
                <a:ln>
                  <a:noFill/>
                </a:ln>
                <a:effectLst/>
                <a:uLnTx/>
                <a:uFillTx/>
                <a:latin typeface="Calibri" panose="020F0502020204030204"/>
                <a:ea typeface="+mn-ea"/>
                <a:cs typeface="+mn-cs"/>
              </a:rPr>
              <a:t>a pregnancy complication</a:t>
            </a:r>
            <a:r>
              <a:rPr kumimoji="0" lang="en-US" sz="1900" b="0" i="0" u="none" strike="noStrike" kern="1200" cap="none" spc="0" normalizeH="0" baseline="0" noProof="0">
                <a:ln>
                  <a:noFill/>
                </a:ln>
                <a:effectLst/>
                <a:uLnTx/>
                <a:uFillTx/>
                <a:latin typeface="Calibri" panose="020F0502020204030204"/>
                <a:ea typeface="+mn-ea"/>
                <a:cs typeface="+mn-cs"/>
              </a:rPr>
              <a:t>, a </a:t>
            </a:r>
            <a:r>
              <a:rPr kumimoji="0" lang="en-US" sz="1900" b="0" i="0" u="sng" strike="noStrike" kern="1200" cap="none" spc="0" normalizeH="0" baseline="0" noProof="0">
                <a:ln>
                  <a:noFill/>
                </a:ln>
                <a:effectLst/>
                <a:uLnTx/>
                <a:uFillTx/>
                <a:latin typeface="Calibri" panose="020F0502020204030204"/>
                <a:ea typeface="+mn-ea"/>
                <a:cs typeface="+mn-cs"/>
              </a:rPr>
              <a:t>chain of events initiated by pregnancy</a:t>
            </a:r>
            <a:r>
              <a:rPr kumimoji="0" lang="en-US" sz="1900" b="0" i="0" u="none" strike="noStrike" kern="1200" cap="none" spc="0" normalizeH="0" baseline="0" noProof="0">
                <a:ln>
                  <a:noFill/>
                </a:ln>
                <a:effectLst/>
                <a:uLnTx/>
                <a:uFillTx/>
                <a:latin typeface="Calibri" panose="020F0502020204030204"/>
                <a:ea typeface="+mn-ea"/>
                <a:cs typeface="+mn-cs"/>
              </a:rPr>
              <a:t>, or the </a:t>
            </a:r>
            <a:r>
              <a:rPr kumimoji="0" lang="en-US" sz="1900" b="0" i="0" u="sng" strike="noStrike" kern="1200" cap="none" spc="0" normalizeH="0" baseline="0" noProof="0">
                <a:ln>
                  <a:noFill/>
                </a:ln>
                <a:effectLst/>
                <a:uLnTx/>
                <a:uFillTx/>
                <a:latin typeface="Calibri" panose="020F0502020204030204"/>
                <a:ea typeface="+mn-ea"/>
                <a:cs typeface="+mn-cs"/>
              </a:rPr>
              <a:t>aggravation of an unrelated condition by the physiologic effects of pregnancy </a:t>
            </a:r>
          </a:p>
          <a:p>
            <a:pPr marL="0" marR="0" lvl="0" indent="0" defTabSz="914400" rtl="0" eaLnBrk="1" fontAlgn="auto" latinLnBrk="0" hangingPunct="1">
              <a:spcBef>
                <a:spcPts val="1000"/>
              </a:spcBef>
              <a:spcAft>
                <a:spcPts val="0"/>
              </a:spcAft>
              <a:buClrTx/>
              <a:buSzTx/>
              <a:buNone/>
              <a:tabLst/>
              <a:defRPr/>
            </a:pPr>
            <a:endParaRPr lang="en-US" sz="1900" u="sng"/>
          </a:p>
          <a:p>
            <a:r>
              <a:rPr lang="en-US" sz="1900" b="1" u="sng"/>
              <a:t>Severe maternal morbidity</a:t>
            </a:r>
            <a:r>
              <a:rPr lang="en-US" sz="1900" b="1"/>
              <a:t>: </a:t>
            </a:r>
            <a:r>
              <a:rPr lang="en-US" sz="1900" b="0" i="0">
                <a:effectLst/>
              </a:rPr>
              <a:t>unexpected outcomes of labor and delivery that result in significant short- or long-term consequences to a woman’s health</a:t>
            </a:r>
            <a:endParaRPr lang="en-US" sz="190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79ED463-D6A5-2C09-90C4-663A4AD9CF1C}"/>
              </a:ext>
            </a:extLst>
          </p:cNvPr>
          <p:cNvPicPr>
            <a:picLocks noChangeAspect="1"/>
          </p:cNvPicPr>
          <p:nvPr/>
        </p:nvPicPr>
        <p:blipFill>
          <a:blip r:embed="rId2"/>
          <a:stretch>
            <a:fillRect/>
          </a:stretch>
        </p:blipFill>
        <p:spPr>
          <a:xfrm>
            <a:off x="7245650" y="2052713"/>
            <a:ext cx="4170530" cy="2752549"/>
          </a:xfrm>
          <a:prstGeom prst="rect">
            <a:avLst/>
          </a:prstGeom>
        </p:spPr>
      </p:pic>
    </p:spTree>
    <p:extLst>
      <p:ext uri="{BB962C8B-B14F-4D97-AF65-F5344CB8AC3E}">
        <p14:creationId xmlns:p14="http://schemas.microsoft.com/office/powerpoint/2010/main" val="4244892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0A5AF8-5600-89E3-E513-6666EEC0F0D2}"/>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Northeast Region</a:t>
            </a:r>
          </a:p>
        </p:txBody>
      </p:sp>
      <p:pic>
        <p:nvPicPr>
          <p:cNvPr id="5" name="Content Placeholder 4">
            <a:extLst>
              <a:ext uri="{FF2B5EF4-FFF2-40B4-BE49-F238E27FC236}">
                <a16:creationId xmlns:a16="http://schemas.microsoft.com/office/drawing/2014/main" id="{03B01C0A-A352-34A5-9310-BE3794850177}"/>
              </a:ext>
            </a:extLst>
          </p:cNvPr>
          <p:cNvPicPr>
            <a:picLocks noGrp="1" noChangeAspect="1"/>
          </p:cNvPicPr>
          <p:nvPr>
            <p:ph idx="1"/>
          </p:nvPr>
        </p:nvPicPr>
        <p:blipFill>
          <a:blip r:embed="rId2"/>
          <a:stretch>
            <a:fillRect/>
          </a:stretch>
        </p:blipFill>
        <p:spPr>
          <a:xfrm>
            <a:off x="432225" y="2252531"/>
            <a:ext cx="11327549" cy="3879684"/>
          </a:xfrm>
          <a:prstGeom prst="rect">
            <a:avLst/>
          </a:prstGeom>
        </p:spPr>
      </p:pic>
    </p:spTree>
    <p:extLst>
      <p:ext uri="{BB962C8B-B14F-4D97-AF65-F5344CB8AC3E}">
        <p14:creationId xmlns:p14="http://schemas.microsoft.com/office/powerpoint/2010/main" val="3334163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8EE38-7796-B341-164A-90D00808A39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Preventability</a:t>
            </a:r>
          </a:p>
        </p:txBody>
      </p:sp>
      <p:graphicFrame>
        <p:nvGraphicFramePr>
          <p:cNvPr id="6" name="Content Placeholder 6">
            <a:extLst>
              <a:ext uri="{FF2B5EF4-FFF2-40B4-BE49-F238E27FC236}">
                <a16:creationId xmlns:a16="http://schemas.microsoft.com/office/drawing/2014/main" id="{4A6E86D9-A83E-47DA-73BC-063F39DEF660}"/>
              </a:ext>
            </a:extLst>
          </p:cNvPr>
          <p:cNvGraphicFramePr>
            <a:graphicFrameLocks/>
          </p:cNvGraphicFramePr>
          <p:nvPr>
            <p:extLst>
              <p:ext uri="{D42A27DB-BD31-4B8C-83A1-F6EECF244321}">
                <p14:modId xmlns:p14="http://schemas.microsoft.com/office/powerpoint/2010/main" val="429341826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3432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13D7D7-CA95-DEBA-AF92-7C2F3DA17BE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21EE38-2DA3-1AD2-81D7-9D168BDB7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8EFB01-D11E-8724-E99A-9C073A370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A32ECE-18AD-448A-2626-5D33AFE9E5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B62FF9-C3EC-4EAC-1269-6CC28961E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4A0C33-8C56-18CB-2BAD-38D109FEBD2C}"/>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Themes</a:t>
            </a:r>
          </a:p>
        </p:txBody>
      </p:sp>
      <p:graphicFrame>
        <p:nvGraphicFramePr>
          <p:cNvPr id="6" name="Content Placeholder 2">
            <a:extLst>
              <a:ext uri="{FF2B5EF4-FFF2-40B4-BE49-F238E27FC236}">
                <a16:creationId xmlns:a16="http://schemas.microsoft.com/office/drawing/2014/main" id="{8290158E-E366-94AA-8174-DA23F606EAE9}"/>
              </a:ext>
            </a:extLst>
          </p:cNvPr>
          <p:cNvGraphicFramePr>
            <a:graphicFrameLocks noGrp="1"/>
          </p:cNvGraphicFramePr>
          <p:nvPr>
            <p:ph idx="1"/>
          </p:nvPr>
        </p:nvGraphicFramePr>
        <p:xfrm>
          <a:off x="530352" y="1536192"/>
          <a:ext cx="10850880" cy="4595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504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08507-B835-B634-AC53-EF60EE441002}"/>
              </a:ext>
            </a:extLst>
          </p:cNvPr>
          <p:cNvSpPr>
            <a:spLocks noGrp="1"/>
          </p:cNvSpPr>
          <p:nvPr>
            <p:ph type="title"/>
          </p:nvPr>
        </p:nvSpPr>
        <p:spPr>
          <a:xfrm>
            <a:off x="599990" y="1126699"/>
            <a:ext cx="8216751" cy="2635993"/>
          </a:xfrm>
        </p:spPr>
        <p:txBody>
          <a:bodyPr vert="horz" lIns="91440" tIns="45720" rIns="91440" bIns="45720" rtlCol="0" anchor="b">
            <a:normAutofit/>
          </a:bodyPr>
          <a:lstStyle/>
          <a:p>
            <a:r>
              <a:rPr lang="en-US" sz="4800" kern="1200" dirty="0">
                <a:solidFill>
                  <a:schemeClr val="tx1"/>
                </a:solidFill>
                <a:latin typeface="+mj-lt"/>
                <a:ea typeface="+mj-ea"/>
                <a:cs typeface="+mj-cs"/>
              </a:rPr>
              <a:t>The OVA (est. 2020)</a:t>
            </a:r>
            <a:br>
              <a:rPr lang="en-US" sz="4800" kern="1200" dirty="0">
                <a:solidFill>
                  <a:schemeClr val="tx1"/>
                </a:solidFill>
                <a:latin typeface="+mj-lt"/>
                <a:ea typeface="+mj-ea"/>
                <a:cs typeface="+mj-cs"/>
              </a:rPr>
            </a:br>
            <a:r>
              <a:rPr lang="en-US" sz="4000" i="1" kern="1200" dirty="0">
                <a:solidFill>
                  <a:schemeClr val="tx1"/>
                </a:solidFill>
                <a:latin typeface="+mj-lt"/>
                <a:ea typeface="+mj-ea"/>
                <a:cs typeface="+mj-cs"/>
              </a:rPr>
              <a:t>(Organized Voice for Action)</a:t>
            </a:r>
            <a:endParaRPr lang="en-US" sz="4800" i="1" kern="1200" dirty="0">
              <a:solidFill>
                <a:schemeClr val="tx1"/>
              </a:solidFill>
              <a:latin typeface="+mj-lt"/>
              <a:ea typeface="+mj-ea"/>
              <a:cs typeface="+mj-cs"/>
            </a:endParaRPr>
          </a:p>
        </p:txBody>
      </p:sp>
      <p:sp>
        <p:nvSpPr>
          <p:cNvPr id="32" name="Rectangle 31">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FD36E19C-7C20-1651-2100-5ADFA2944787}"/>
              </a:ext>
            </a:extLst>
          </p:cNvPr>
          <p:cNvSpPr>
            <a:spLocks noGrp="1"/>
          </p:cNvSpPr>
          <p:nvPr>
            <p:ph type="body" idx="1"/>
          </p:nvPr>
        </p:nvSpPr>
        <p:spPr>
          <a:xfrm>
            <a:off x="823442" y="4541263"/>
            <a:ext cx="4662957" cy="1395022"/>
          </a:xfrm>
        </p:spPr>
        <p:txBody>
          <a:bodyPr vert="horz" lIns="91440" tIns="45720" rIns="91440" bIns="45720" rtlCol="0" anchor="t">
            <a:normAutofit/>
          </a:bodyPr>
          <a:lstStyle/>
          <a:p>
            <a:r>
              <a:rPr lang="en-US" sz="4800" kern="1200" dirty="0">
                <a:solidFill>
                  <a:srgbClr val="FFFFFF"/>
                </a:solidFill>
                <a:latin typeface="+mn-lt"/>
                <a:ea typeface="+mn-ea"/>
                <a:cs typeface="+mn-cs"/>
              </a:rPr>
              <a:t>An Origin Story</a:t>
            </a:r>
          </a:p>
        </p:txBody>
      </p:sp>
      <p:pic>
        <p:nvPicPr>
          <p:cNvPr id="5" name="Picture 4" descr="Logo&#10;&#10;AI-generated content may be incorrect.">
            <a:extLst>
              <a:ext uri="{FF2B5EF4-FFF2-40B4-BE49-F238E27FC236}">
                <a16:creationId xmlns:a16="http://schemas.microsoft.com/office/drawing/2014/main" id="{6BB1F36A-F8BD-BCDA-9593-FE79151B4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346" y="-120368"/>
            <a:ext cx="4416652" cy="4510055"/>
          </a:xfrm>
          <a:prstGeom prst="rect">
            <a:avLst/>
          </a:prstGeom>
        </p:spPr>
      </p:pic>
      <p:sp>
        <p:nvSpPr>
          <p:cNvPr id="38" name="Rectangle 3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069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3D139-3711-4534-A26E-1982A88D91CC}"/>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(Un) coordinated Action</a:t>
            </a:r>
          </a:p>
        </p:txBody>
      </p:sp>
      <p:sp>
        <p:nvSpPr>
          <p:cNvPr id="3" name="Content Placeholder 2">
            <a:extLst>
              <a:ext uri="{FF2B5EF4-FFF2-40B4-BE49-F238E27FC236}">
                <a16:creationId xmlns:a16="http://schemas.microsoft.com/office/drawing/2014/main" id="{BE4F077B-A760-4D62-AFE0-10409D1C3E63}"/>
              </a:ext>
            </a:extLst>
          </p:cNvPr>
          <p:cNvSpPr>
            <a:spLocks noGrp="1"/>
          </p:cNvSpPr>
          <p:nvPr>
            <p:ph idx="1"/>
          </p:nvPr>
        </p:nvSpPr>
        <p:spPr>
          <a:xfrm>
            <a:off x="1371599" y="2318197"/>
            <a:ext cx="9724031" cy="3683358"/>
          </a:xfrm>
        </p:spPr>
        <p:txBody>
          <a:bodyPr anchor="ctr">
            <a:normAutofit/>
          </a:bodyPr>
          <a:lstStyle/>
          <a:p>
            <a:r>
              <a:rPr lang="en-US" sz="2000" dirty="0"/>
              <a:t>Review: identify systemic shortfalls and gaps in community resources</a:t>
            </a:r>
          </a:p>
          <a:p>
            <a:r>
              <a:rPr lang="en-US" sz="2000" dirty="0"/>
              <a:t>In the past: implementation of recommendation depended on interest/capacity of individual stakeholders</a:t>
            </a:r>
          </a:p>
          <a:p>
            <a:pPr lvl="1"/>
            <a:r>
              <a:rPr lang="en-US" sz="2000" dirty="0"/>
              <a:t>Unable to fully scale up interventions</a:t>
            </a:r>
          </a:p>
          <a:p>
            <a:pPr lvl="1"/>
            <a:r>
              <a:rPr lang="en-US" sz="2000" dirty="0"/>
              <a:t>Creation of silos and potential for duplication</a:t>
            </a:r>
          </a:p>
          <a:p>
            <a:r>
              <a:rPr lang="en-US" sz="2000" dirty="0"/>
              <a:t>Maternal mortality: complex problem crossing many sectors</a:t>
            </a:r>
          </a:p>
        </p:txBody>
      </p:sp>
    </p:spTree>
    <p:extLst>
      <p:ext uri="{BB962C8B-B14F-4D97-AF65-F5344CB8AC3E}">
        <p14:creationId xmlns:p14="http://schemas.microsoft.com/office/powerpoint/2010/main" val="2493587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F557DD-52ED-1069-D0D1-708188797453}"/>
              </a:ext>
            </a:extLst>
          </p:cNvPr>
          <p:cNvPicPr>
            <a:picLocks noChangeAspect="1"/>
          </p:cNvPicPr>
          <p:nvPr/>
        </p:nvPicPr>
        <p:blipFill>
          <a:blip r:embed="rId2"/>
          <a:stretch>
            <a:fillRect/>
          </a:stretch>
        </p:blipFill>
        <p:spPr>
          <a:xfrm>
            <a:off x="2403213" y="547396"/>
            <a:ext cx="7385574" cy="4242340"/>
          </a:xfrm>
          <a:prstGeom prst="rect">
            <a:avLst/>
          </a:prstGeom>
        </p:spPr>
      </p:pic>
      <p:pic>
        <p:nvPicPr>
          <p:cNvPr id="11" name="Picture 10">
            <a:extLst>
              <a:ext uri="{FF2B5EF4-FFF2-40B4-BE49-F238E27FC236}">
                <a16:creationId xmlns:a16="http://schemas.microsoft.com/office/drawing/2014/main" id="{C9BB0959-214F-0C25-AD58-398370969FF5}"/>
              </a:ext>
            </a:extLst>
          </p:cNvPr>
          <p:cNvPicPr>
            <a:picLocks noChangeAspect="1"/>
          </p:cNvPicPr>
          <p:nvPr/>
        </p:nvPicPr>
        <p:blipFill>
          <a:blip r:embed="rId3"/>
          <a:stretch>
            <a:fillRect/>
          </a:stretch>
        </p:blipFill>
        <p:spPr>
          <a:xfrm>
            <a:off x="5401630" y="2785298"/>
            <a:ext cx="4045602" cy="1699153"/>
          </a:xfrm>
          <a:prstGeom prst="rect">
            <a:avLst/>
          </a:prstGeom>
        </p:spPr>
      </p:pic>
      <p:pic>
        <p:nvPicPr>
          <p:cNvPr id="4" name="Picture 3">
            <a:extLst>
              <a:ext uri="{FF2B5EF4-FFF2-40B4-BE49-F238E27FC236}">
                <a16:creationId xmlns:a16="http://schemas.microsoft.com/office/drawing/2014/main" id="{0FE13654-5DA6-9315-B41F-7A63E988EFDA}"/>
              </a:ext>
            </a:extLst>
          </p:cNvPr>
          <p:cNvPicPr>
            <a:picLocks noChangeAspect="1"/>
          </p:cNvPicPr>
          <p:nvPr/>
        </p:nvPicPr>
        <p:blipFill>
          <a:blip r:embed="rId4"/>
          <a:stretch>
            <a:fillRect/>
          </a:stretch>
        </p:blipFill>
        <p:spPr>
          <a:xfrm>
            <a:off x="3174411" y="198133"/>
            <a:ext cx="5843178" cy="5859058"/>
          </a:xfrm>
          <a:prstGeom prst="rect">
            <a:avLst/>
          </a:prstGeom>
        </p:spPr>
      </p:pic>
    </p:spTree>
    <p:extLst>
      <p:ext uri="{BB962C8B-B14F-4D97-AF65-F5344CB8AC3E}">
        <p14:creationId xmlns:p14="http://schemas.microsoft.com/office/powerpoint/2010/main" val="27884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349C28-3BD6-448A-8AB1-80500C198BE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Implementation Strategy</a:t>
            </a:r>
          </a:p>
        </p:txBody>
      </p:sp>
      <p:sp>
        <p:nvSpPr>
          <p:cNvPr id="3" name="Content Placeholder 2">
            <a:extLst>
              <a:ext uri="{FF2B5EF4-FFF2-40B4-BE49-F238E27FC236}">
                <a16:creationId xmlns:a16="http://schemas.microsoft.com/office/drawing/2014/main" id="{8962EE07-777F-4E9E-82E9-D084DA2D14AD}"/>
              </a:ext>
            </a:extLst>
          </p:cNvPr>
          <p:cNvSpPr>
            <a:spLocks noGrp="1"/>
          </p:cNvSpPr>
          <p:nvPr>
            <p:ph idx="1"/>
          </p:nvPr>
        </p:nvSpPr>
        <p:spPr>
          <a:xfrm>
            <a:off x="1371599" y="2318197"/>
            <a:ext cx="9724031" cy="3683358"/>
          </a:xfrm>
        </p:spPr>
        <p:txBody>
          <a:bodyPr anchor="ctr">
            <a:normAutofit/>
          </a:bodyPr>
          <a:lstStyle/>
          <a:p>
            <a:r>
              <a:rPr lang="en-US" sz="1600"/>
              <a:t>Established backbone which included a person with lived experience</a:t>
            </a:r>
          </a:p>
          <a:p>
            <a:r>
              <a:rPr lang="en-US" sz="1600"/>
              <a:t>Multi-sector stakeholder interviews:</a:t>
            </a:r>
          </a:p>
          <a:p>
            <a:pPr lvl="1"/>
            <a:r>
              <a:rPr lang="en-US" sz="1600"/>
              <a:t>Structure of collaborative and how can it be effective?</a:t>
            </a:r>
          </a:p>
          <a:p>
            <a:pPr lvl="1"/>
            <a:r>
              <a:rPr lang="en-US" sz="1600"/>
              <a:t>Who should be a part of the collaborative?</a:t>
            </a:r>
          </a:p>
          <a:p>
            <a:pPr lvl="1"/>
            <a:r>
              <a:rPr lang="en-US" sz="1600"/>
              <a:t>What is the main way you/organization is taking action?  What assumptions led you to this approach?</a:t>
            </a:r>
          </a:p>
          <a:p>
            <a:r>
              <a:rPr lang="en-US" sz="1600"/>
              <a:t>Convened Initial Steering Committee </a:t>
            </a:r>
          </a:p>
          <a:p>
            <a:pPr lvl="1"/>
            <a:r>
              <a:rPr lang="en-US" sz="1600"/>
              <a:t>Data driven sectors including people with lived experience</a:t>
            </a:r>
          </a:p>
          <a:p>
            <a:pPr lvl="1"/>
            <a:r>
              <a:rPr lang="en-US" sz="1600">
                <a:sym typeface="Wingdings" panose="05000000000000000000" pitchFamily="2" charset="2"/>
              </a:rPr>
              <a:t>Stakeholder interviews</a:t>
            </a:r>
          </a:p>
          <a:p>
            <a:r>
              <a:rPr lang="en-US" sz="1600"/>
              <a:t>Governance structure</a:t>
            </a:r>
          </a:p>
          <a:p>
            <a:r>
              <a:rPr lang="en-US" sz="1600"/>
              <a:t>Equity plan</a:t>
            </a:r>
          </a:p>
          <a:p>
            <a:r>
              <a:rPr lang="en-US" sz="1600"/>
              <a:t>Final steering committee</a:t>
            </a:r>
          </a:p>
          <a:p>
            <a:endParaRPr lang="en-US" sz="1600"/>
          </a:p>
        </p:txBody>
      </p:sp>
    </p:spTree>
    <p:extLst>
      <p:ext uri="{BB962C8B-B14F-4D97-AF65-F5344CB8AC3E}">
        <p14:creationId xmlns:p14="http://schemas.microsoft.com/office/powerpoint/2010/main" val="1668386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069D5F-D0DA-4F0E-808C-77B0F96CB642}"/>
              </a:ext>
            </a:extLst>
          </p:cNvPr>
          <p:cNvSpPr>
            <a:spLocks noGrp="1"/>
          </p:cNvSpPr>
          <p:nvPr>
            <p:ph type="title"/>
          </p:nvPr>
        </p:nvSpPr>
        <p:spPr>
          <a:xfrm>
            <a:off x="1136397" y="502020"/>
            <a:ext cx="6034424" cy="1642970"/>
          </a:xfrm>
        </p:spPr>
        <p:txBody>
          <a:bodyPr anchor="b">
            <a:normAutofit/>
          </a:bodyPr>
          <a:lstStyle/>
          <a:p>
            <a:r>
              <a:rPr lang="en-US" sz="4000" dirty="0"/>
              <a:t>Who’s at the table and why?</a:t>
            </a:r>
          </a:p>
        </p:txBody>
      </p:sp>
      <p:sp>
        <p:nvSpPr>
          <p:cNvPr id="3" name="Content Placeholder 2">
            <a:extLst>
              <a:ext uri="{FF2B5EF4-FFF2-40B4-BE49-F238E27FC236}">
                <a16:creationId xmlns:a16="http://schemas.microsoft.com/office/drawing/2014/main" id="{59C0C654-2A45-4475-A667-C24B825EA48F}"/>
              </a:ext>
            </a:extLst>
          </p:cNvPr>
          <p:cNvSpPr>
            <a:spLocks noGrp="1"/>
          </p:cNvSpPr>
          <p:nvPr>
            <p:ph idx="1"/>
          </p:nvPr>
        </p:nvSpPr>
        <p:spPr>
          <a:xfrm>
            <a:off x="1144923" y="2405894"/>
            <a:ext cx="5315189" cy="3535083"/>
          </a:xfrm>
        </p:spPr>
        <p:txBody>
          <a:bodyPr anchor="t">
            <a:normAutofit/>
          </a:bodyPr>
          <a:lstStyle/>
          <a:p>
            <a:r>
              <a:rPr lang="en-US" sz="2000" dirty="0"/>
              <a:t>Key: individuals with agency to implement programs/policies within their organization and authorize collaboration with other groups</a:t>
            </a:r>
          </a:p>
          <a:p>
            <a:r>
              <a:rPr lang="en-US" sz="2000" dirty="0"/>
              <a:t>Prioritize and develop implementation strategy of MMRC recommendations</a:t>
            </a:r>
          </a:p>
          <a:p>
            <a:r>
              <a:rPr lang="en-US" sz="2000" dirty="0"/>
              <a:t>Opportunity to provide organizational updates and network</a:t>
            </a:r>
          </a:p>
        </p:txBody>
      </p:sp>
      <p:sp>
        <p:nvSpPr>
          <p:cNvPr id="23" name="Rectangle 2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43BEAF1-BB31-4F9C-B5F2-667E9BC55320}"/>
              </a:ext>
            </a:extLst>
          </p:cNvPr>
          <p:cNvPicPr>
            <a:picLocks noChangeAspect="1"/>
          </p:cNvPicPr>
          <p:nvPr/>
        </p:nvPicPr>
        <p:blipFill>
          <a:blip r:embed="rId3"/>
          <a:stretch>
            <a:fillRect/>
          </a:stretch>
        </p:blipFill>
        <p:spPr>
          <a:xfrm>
            <a:off x="7075967" y="1469158"/>
            <a:ext cx="4170530" cy="3951576"/>
          </a:xfrm>
          <a:prstGeom prst="rect">
            <a:avLst/>
          </a:prstGeom>
        </p:spPr>
      </p:pic>
    </p:spTree>
    <p:extLst>
      <p:ext uri="{BB962C8B-B14F-4D97-AF65-F5344CB8AC3E}">
        <p14:creationId xmlns:p14="http://schemas.microsoft.com/office/powerpoint/2010/main" val="1320539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3EB0D-6AEE-43B2-B71C-007BCEEDE74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Community Voice Integration</a:t>
            </a:r>
          </a:p>
        </p:txBody>
      </p:sp>
      <p:sp>
        <p:nvSpPr>
          <p:cNvPr id="32" name="Content Placeholder 2">
            <a:extLst>
              <a:ext uri="{FF2B5EF4-FFF2-40B4-BE49-F238E27FC236}">
                <a16:creationId xmlns:a16="http://schemas.microsoft.com/office/drawing/2014/main" id="{8630E42C-ED47-41D1-8EDC-6A07897F0F5B}"/>
              </a:ext>
            </a:extLst>
          </p:cNvPr>
          <p:cNvSpPr>
            <a:spLocks noGrp="1"/>
          </p:cNvSpPr>
          <p:nvPr>
            <p:ph idx="1"/>
          </p:nvPr>
        </p:nvSpPr>
        <p:spPr>
          <a:xfrm>
            <a:off x="1371599" y="2318197"/>
            <a:ext cx="9724031" cy="3683358"/>
          </a:xfrm>
        </p:spPr>
        <p:txBody>
          <a:bodyPr anchor="ctr">
            <a:normAutofit/>
          </a:bodyPr>
          <a:lstStyle/>
          <a:p>
            <a:r>
              <a:rPr lang="en-US" sz="2000"/>
              <a:t>Steering Committee</a:t>
            </a:r>
          </a:p>
          <a:p>
            <a:r>
              <a:rPr lang="en-US" sz="2000"/>
              <a:t>Co-chairs of various initiatives</a:t>
            </a:r>
          </a:p>
          <a:p>
            <a:r>
              <a:rPr lang="en-US" sz="2000"/>
              <a:t>Ongoing meetings for process feedback</a:t>
            </a:r>
          </a:p>
          <a:p>
            <a:r>
              <a:rPr lang="en-US" sz="2000" u="sng"/>
              <a:t>Key:</a:t>
            </a:r>
            <a:r>
              <a:rPr lang="en-US" sz="2000"/>
              <a:t> ensuring that at least 2-4 individuals lived experience are at the table when decisions are made</a:t>
            </a:r>
          </a:p>
          <a:p>
            <a:r>
              <a:rPr lang="en-US" sz="2000" u="sng"/>
              <a:t>Key:</a:t>
            </a:r>
            <a:r>
              <a:rPr lang="en-US" sz="2000"/>
              <a:t> ensuring we pay individuals for their time, including meeting prep, and that those payments are processed in a timely fashion</a:t>
            </a:r>
          </a:p>
          <a:p>
            <a:r>
              <a:rPr lang="en-US" sz="2000" u="sng"/>
              <a:t>Key:</a:t>
            </a:r>
            <a:r>
              <a:rPr lang="en-US" sz="2000"/>
              <a:t> ensure accountability by building processes for periodic audits in governance</a:t>
            </a:r>
          </a:p>
          <a:p>
            <a:endParaRPr lang="en-US" sz="2000"/>
          </a:p>
        </p:txBody>
      </p:sp>
    </p:spTree>
    <p:extLst>
      <p:ext uri="{BB962C8B-B14F-4D97-AF65-F5344CB8AC3E}">
        <p14:creationId xmlns:p14="http://schemas.microsoft.com/office/powerpoint/2010/main" val="2937085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B391A3-47CB-B99B-66C9-A6A43CC79A7B}"/>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The OVA Framework</a:t>
            </a:r>
          </a:p>
        </p:txBody>
      </p:sp>
      <p:pic>
        <p:nvPicPr>
          <p:cNvPr id="5" name="Content Placeholder 4">
            <a:extLst>
              <a:ext uri="{FF2B5EF4-FFF2-40B4-BE49-F238E27FC236}">
                <a16:creationId xmlns:a16="http://schemas.microsoft.com/office/drawing/2014/main" id="{E045A054-9881-99EE-DFF1-C6E88F3749B0}"/>
              </a:ext>
            </a:extLst>
          </p:cNvPr>
          <p:cNvPicPr>
            <a:picLocks noGrp="1" noChangeAspect="1"/>
          </p:cNvPicPr>
          <p:nvPr>
            <p:ph idx="1"/>
          </p:nvPr>
        </p:nvPicPr>
        <p:blipFill>
          <a:blip r:embed="rId2"/>
          <a:stretch>
            <a:fillRect/>
          </a:stretch>
        </p:blipFill>
        <p:spPr>
          <a:xfrm>
            <a:off x="432225" y="1983501"/>
            <a:ext cx="11327549" cy="4417743"/>
          </a:xfrm>
          <a:prstGeom prst="rect">
            <a:avLst/>
          </a:prstGeom>
        </p:spPr>
      </p:pic>
    </p:spTree>
    <p:extLst>
      <p:ext uri="{BB962C8B-B14F-4D97-AF65-F5344CB8AC3E}">
        <p14:creationId xmlns:p14="http://schemas.microsoft.com/office/powerpoint/2010/main" val="33934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58560C0-C2B7-C22C-C271-8C197AD1D80E}"/>
              </a:ext>
            </a:extLst>
          </p:cNvPr>
          <p:cNvSpPr>
            <a:spLocks noGrp="1"/>
          </p:cNvSpPr>
          <p:nvPr>
            <p:ph type="title"/>
          </p:nvPr>
        </p:nvSpPr>
        <p:spPr>
          <a:xfrm>
            <a:off x="2026693" y="1030406"/>
            <a:ext cx="8147713" cy="3081242"/>
          </a:xfrm>
        </p:spPr>
        <p:txBody>
          <a:bodyPr vert="horz" lIns="91440" tIns="45720" rIns="91440" bIns="45720" rtlCol="0" anchor="ctr">
            <a:normAutofit/>
          </a:bodyPr>
          <a:lstStyle/>
          <a:p>
            <a:pPr algn="ctr"/>
            <a:r>
              <a:rPr lang="en-US" sz="4800" kern="1200">
                <a:solidFill>
                  <a:srgbClr val="FFFFFF"/>
                </a:solidFill>
                <a:latin typeface="+mj-lt"/>
                <a:ea typeface="+mj-ea"/>
                <a:cs typeface="+mj-cs"/>
              </a:rPr>
              <a:t>Severe maternal morbidity</a:t>
            </a:r>
          </a:p>
        </p:txBody>
      </p:sp>
      <p:sp>
        <p:nvSpPr>
          <p:cNvPr id="3" name="Text Placeholder 2">
            <a:extLst>
              <a:ext uri="{FF2B5EF4-FFF2-40B4-BE49-F238E27FC236}">
                <a16:creationId xmlns:a16="http://schemas.microsoft.com/office/drawing/2014/main" id="{86882E1E-7460-A519-3A7C-E7C7F1C774B5}"/>
              </a:ext>
            </a:extLst>
          </p:cNvPr>
          <p:cNvSpPr>
            <a:spLocks noGrp="1"/>
          </p:cNvSpPr>
          <p:nvPr>
            <p:ph type="body" idx="1"/>
          </p:nvPr>
        </p:nvSpPr>
        <p:spPr>
          <a:xfrm>
            <a:off x="1559943" y="5171093"/>
            <a:ext cx="9078628" cy="860620"/>
          </a:xfrm>
        </p:spPr>
        <p:txBody>
          <a:bodyPr vert="horz" lIns="91440" tIns="45720" rIns="91440" bIns="45720" rtlCol="0" anchor="ctr">
            <a:normAutofit/>
          </a:bodyPr>
          <a:lstStyle/>
          <a:p>
            <a:pPr algn="ctr"/>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2787441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A2A2329-ABD0-2CEA-AA2B-266682238594}"/>
              </a:ext>
            </a:extLst>
          </p:cNvPr>
          <p:cNvPicPr>
            <a:picLocks noChangeAspect="1"/>
          </p:cNvPicPr>
          <p:nvPr/>
        </p:nvPicPr>
        <p:blipFill>
          <a:blip r:embed="rId2"/>
          <a:stretch>
            <a:fillRect/>
          </a:stretch>
        </p:blipFill>
        <p:spPr>
          <a:xfrm>
            <a:off x="1655545" y="40973"/>
            <a:ext cx="8974340" cy="6775626"/>
          </a:xfrm>
          <a:prstGeom prst="rect">
            <a:avLst/>
          </a:prstGeom>
          <a:noFill/>
        </p:spPr>
      </p:pic>
    </p:spTree>
    <p:extLst>
      <p:ext uri="{BB962C8B-B14F-4D97-AF65-F5344CB8AC3E}">
        <p14:creationId xmlns:p14="http://schemas.microsoft.com/office/powerpoint/2010/main" val="616905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D4B038-8BFB-CEBE-A6DF-227F906B8FC4}"/>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Challenges</a:t>
            </a:r>
          </a:p>
        </p:txBody>
      </p:sp>
      <p:graphicFrame>
        <p:nvGraphicFramePr>
          <p:cNvPr id="5" name="Content Placeholder 2">
            <a:extLst>
              <a:ext uri="{FF2B5EF4-FFF2-40B4-BE49-F238E27FC236}">
                <a16:creationId xmlns:a16="http://schemas.microsoft.com/office/drawing/2014/main" id="{72B417AB-AE88-160A-FCF2-55CEC47D61C4}"/>
              </a:ext>
            </a:extLst>
          </p:cNvPr>
          <p:cNvGraphicFramePr>
            <a:graphicFrameLocks noGrp="1"/>
          </p:cNvGraphicFramePr>
          <p:nvPr>
            <p:ph idx="1"/>
            <p:extLst>
              <p:ext uri="{D42A27DB-BD31-4B8C-83A1-F6EECF244321}">
                <p14:modId xmlns:p14="http://schemas.microsoft.com/office/powerpoint/2010/main" val="408349659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1404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DC028C-A82D-8D8F-346E-28BA18AE0D7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23707A-4138-E8AE-0B2B-1DFECBBFD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A95301-6060-6176-6C78-808238CC8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610AF2F-BA70-756D-FEA8-4E2688A10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5FD085-48DE-72E9-032E-61F1A8C3D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89B564-555C-2D41-D3A3-3A181CC68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D6DC0D-FF87-73A5-253C-F570DD90FED1}"/>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Lessons learned</a:t>
            </a:r>
          </a:p>
        </p:txBody>
      </p:sp>
      <p:sp>
        <p:nvSpPr>
          <p:cNvPr id="3" name="Content Placeholder 2">
            <a:extLst>
              <a:ext uri="{FF2B5EF4-FFF2-40B4-BE49-F238E27FC236}">
                <a16:creationId xmlns:a16="http://schemas.microsoft.com/office/drawing/2014/main" id="{EF53359B-238F-3819-939C-54A8E81DDD28}"/>
              </a:ext>
            </a:extLst>
          </p:cNvPr>
          <p:cNvSpPr>
            <a:spLocks noGrp="1"/>
          </p:cNvSpPr>
          <p:nvPr>
            <p:ph idx="1"/>
          </p:nvPr>
        </p:nvSpPr>
        <p:spPr>
          <a:xfrm>
            <a:off x="1371599" y="2318197"/>
            <a:ext cx="9724031" cy="3683358"/>
          </a:xfrm>
        </p:spPr>
        <p:txBody>
          <a:bodyPr anchor="ctr">
            <a:normAutofit/>
          </a:bodyPr>
          <a:lstStyle/>
          <a:p>
            <a:r>
              <a:rPr lang="en-US" sz="2000" dirty="0"/>
              <a:t>Collaboration is hard.</a:t>
            </a:r>
          </a:p>
          <a:p>
            <a:r>
              <a:rPr lang="en-US" sz="2000" dirty="0"/>
              <a:t>It’s ok to pivot!</a:t>
            </a:r>
          </a:p>
          <a:p>
            <a:r>
              <a:rPr lang="en-US" sz="2000" dirty="0"/>
              <a:t>Community buy-in/trust building is paramount.</a:t>
            </a:r>
          </a:p>
          <a:p>
            <a:r>
              <a:rPr lang="en-US" sz="2000" dirty="0"/>
              <a:t>Ensure periodic re-visiting of the mission.</a:t>
            </a:r>
          </a:p>
          <a:p>
            <a:pPr marL="0" indent="0">
              <a:buNone/>
            </a:pPr>
            <a:endParaRPr lang="en-US" sz="2000" dirty="0"/>
          </a:p>
        </p:txBody>
      </p:sp>
    </p:spTree>
    <p:extLst>
      <p:ext uri="{BB962C8B-B14F-4D97-AF65-F5344CB8AC3E}">
        <p14:creationId xmlns:p14="http://schemas.microsoft.com/office/powerpoint/2010/main" val="438269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2AEE3DF-7EE2-42E7-854F-5375B5DAB80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Philly SAFE</a:t>
            </a:r>
          </a:p>
        </p:txBody>
      </p:sp>
      <p:sp>
        <p:nvSpPr>
          <p:cNvPr id="2" name="Content Placeholder 1">
            <a:extLst>
              <a:ext uri="{FF2B5EF4-FFF2-40B4-BE49-F238E27FC236}">
                <a16:creationId xmlns:a16="http://schemas.microsoft.com/office/drawing/2014/main" id="{00539279-9E4A-18F7-7A8A-EC59CA87332D}"/>
              </a:ext>
            </a:extLst>
          </p:cNvPr>
          <p:cNvSpPr>
            <a:spLocks noGrp="1"/>
          </p:cNvSpPr>
          <p:nvPr>
            <p:ph idx="1"/>
          </p:nvPr>
        </p:nvSpPr>
        <p:spPr>
          <a:xfrm>
            <a:off x="1371599" y="2318197"/>
            <a:ext cx="9724031" cy="3683358"/>
          </a:xfrm>
        </p:spPr>
        <p:txBody>
          <a:bodyPr anchor="ctr">
            <a:normAutofit/>
          </a:bodyPr>
          <a:lstStyle/>
          <a:p>
            <a:r>
              <a:rPr lang="en-US" sz="2000"/>
              <a:t>All obstetric hospitals in Philadelphia have or are in process of integrating an evidence based IPV screening tool into their EMRs</a:t>
            </a:r>
          </a:p>
          <a:p>
            <a:r>
              <a:rPr lang="en-US" sz="2000"/>
              <a:t>Online training modules developed and disseminated to all hospital staff conducting screening</a:t>
            </a:r>
          </a:p>
          <a:p>
            <a:r>
              <a:rPr lang="en-US" sz="2000"/>
              <a:t>First city-wide awareness campaign about IPV and pregnancy created and disseminated</a:t>
            </a:r>
          </a:p>
          <a:p>
            <a:r>
              <a:rPr lang="en-US" sz="2000"/>
              <a:t>Warm handoff referral system strengthened through:</a:t>
            </a:r>
          </a:p>
          <a:p>
            <a:pPr lvl="1"/>
            <a:r>
              <a:rPr lang="en-US" sz="2000"/>
              <a:t>Enhancement of the IPV hotline</a:t>
            </a:r>
          </a:p>
          <a:p>
            <a:pPr lvl="1"/>
            <a:r>
              <a:rPr lang="en-US" sz="2000"/>
              <a:t>Development of a concrete goods fund for emergency transportation and housing, available 24/7</a:t>
            </a:r>
          </a:p>
          <a:p>
            <a:endParaRPr lang="en-US" sz="2000"/>
          </a:p>
        </p:txBody>
      </p:sp>
    </p:spTree>
    <p:extLst>
      <p:ext uri="{BB962C8B-B14F-4D97-AF65-F5344CB8AC3E}">
        <p14:creationId xmlns:p14="http://schemas.microsoft.com/office/powerpoint/2010/main" val="3248182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CF2702-06C0-7AC6-D211-D17011043928}"/>
              </a:ext>
            </a:extLst>
          </p:cNvPr>
          <p:cNvPicPr>
            <a:picLocks noChangeAspect="1"/>
          </p:cNvPicPr>
          <p:nvPr/>
        </p:nvPicPr>
        <p:blipFill>
          <a:blip r:embed="rId2"/>
          <a:stretch>
            <a:fillRect/>
          </a:stretch>
        </p:blipFill>
        <p:spPr>
          <a:xfrm>
            <a:off x="188540" y="2040746"/>
            <a:ext cx="7953880" cy="1090547"/>
          </a:xfrm>
          <a:prstGeom prst="rect">
            <a:avLst/>
          </a:prstGeom>
        </p:spPr>
      </p:pic>
      <p:pic>
        <p:nvPicPr>
          <p:cNvPr id="4" name="Content Placeholder 3">
            <a:extLst>
              <a:ext uri="{FF2B5EF4-FFF2-40B4-BE49-F238E27FC236}">
                <a16:creationId xmlns:a16="http://schemas.microsoft.com/office/drawing/2014/main" id="{CB6CEE12-1609-BC32-26C4-F7C72C1918B3}"/>
              </a:ext>
            </a:extLst>
          </p:cNvPr>
          <p:cNvPicPr>
            <a:picLocks noGrp="1" noChangeAspect="1"/>
          </p:cNvPicPr>
          <p:nvPr>
            <p:ph idx="1"/>
          </p:nvPr>
        </p:nvPicPr>
        <p:blipFill>
          <a:blip r:embed="rId3"/>
          <a:stretch>
            <a:fillRect/>
          </a:stretch>
        </p:blipFill>
        <p:spPr>
          <a:xfrm>
            <a:off x="1819034" y="3409950"/>
            <a:ext cx="9373082" cy="914447"/>
          </a:xfrm>
          <a:prstGeom prst="rect">
            <a:avLst/>
          </a:prstGeom>
        </p:spPr>
      </p:pic>
      <p:pic>
        <p:nvPicPr>
          <p:cNvPr id="5" name="Picture 4">
            <a:extLst>
              <a:ext uri="{FF2B5EF4-FFF2-40B4-BE49-F238E27FC236}">
                <a16:creationId xmlns:a16="http://schemas.microsoft.com/office/drawing/2014/main" id="{8CC987F7-F799-B88E-562A-999E52554F58}"/>
              </a:ext>
            </a:extLst>
          </p:cNvPr>
          <p:cNvPicPr>
            <a:picLocks noChangeAspect="1"/>
          </p:cNvPicPr>
          <p:nvPr/>
        </p:nvPicPr>
        <p:blipFill>
          <a:blip r:embed="rId4"/>
          <a:stretch>
            <a:fillRect/>
          </a:stretch>
        </p:blipFill>
        <p:spPr>
          <a:xfrm>
            <a:off x="4977412" y="700199"/>
            <a:ext cx="6844573" cy="1061890"/>
          </a:xfrm>
          <a:prstGeom prst="rect">
            <a:avLst/>
          </a:prstGeom>
        </p:spPr>
      </p:pic>
      <p:pic>
        <p:nvPicPr>
          <p:cNvPr id="6" name="Picture 5">
            <a:extLst>
              <a:ext uri="{FF2B5EF4-FFF2-40B4-BE49-F238E27FC236}">
                <a16:creationId xmlns:a16="http://schemas.microsoft.com/office/drawing/2014/main" id="{2365CC70-6FD4-9738-25AA-33504A571571}"/>
              </a:ext>
            </a:extLst>
          </p:cNvPr>
          <p:cNvPicPr>
            <a:picLocks noChangeAspect="1"/>
          </p:cNvPicPr>
          <p:nvPr/>
        </p:nvPicPr>
        <p:blipFill>
          <a:blip r:embed="rId5"/>
          <a:stretch>
            <a:fillRect/>
          </a:stretch>
        </p:blipFill>
        <p:spPr>
          <a:xfrm>
            <a:off x="2853621" y="4603054"/>
            <a:ext cx="4247581" cy="2193587"/>
          </a:xfrm>
          <a:prstGeom prst="rect">
            <a:avLst/>
          </a:prstGeom>
        </p:spPr>
      </p:pic>
      <p:pic>
        <p:nvPicPr>
          <p:cNvPr id="7" name="Picture 6">
            <a:extLst>
              <a:ext uri="{FF2B5EF4-FFF2-40B4-BE49-F238E27FC236}">
                <a16:creationId xmlns:a16="http://schemas.microsoft.com/office/drawing/2014/main" id="{F4A4CE04-7BC3-8575-A093-DE142D9F3C54}"/>
              </a:ext>
            </a:extLst>
          </p:cNvPr>
          <p:cNvPicPr>
            <a:picLocks noChangeAspect="1"/>
          </p:cNvPicPr>
          <p:nvPr/>
        </p:nvPicPr>
        <p:blipFill>
          <a:blip r:embed="rId6"/>
          <a:stretch>
            <a:fillRect/>
          </a:stretch>
        </p:blipFill>
        <p:spPr>
          <a:xfrm>
            <a:off x="7831510" y="5015461"/>
            <a:ext cx="4090016" cy="1628393"/>
          </a:xfrm>
          <a:prstGeom prst="rect">
            <a:avLst/>
          </a:prstGeom>
        </p:spPr>
      </p:pic>
      <p:pic>
        <p:nvPicPr>
          <p:cNvPr id="8" name="Picture 7">
            <a:extLst>
              <a:ext uri="{FF2B5EF4-FFF2-40B4-BE49-F238E27FC236}">
                <a16:creationId xmlns:a16="http://schemas.microsoft.com/office/drawing/2014/main" id="{FE738163-6023-A6B9-5A63-7D869D1CD2F8}"/>
              </a:ext>
            </a:extLst>
          </p:cNvPr>
          <p:cNvPicPr>
            <a:picLocks noChangeAspect="1"/>
          </p:cNvPicPr>
          <p:nvPr/>
        </p:nvPicPr>
        <p:blipFill>
          <a:blip r:embed="rId7"/>
          <a:stretch>
            <a:fillRect/>
          </a:stretch>
        </p:blipFill>
        <p:spPr>
          <a:xfrm>
            <a:off x="6080037" y="116646"/>
            <a:ext cx="4639322" cy="3181794"/>
          </a:xfrm>
          <a:prstGeom prst="rect">
            <a:avLst/>
          </a:prstGeom>
        </p:spPr>
      </p:pic>
      <p:pic>
        <p:nvPicPr>
          <p:cNvPr id="9" name="Picture 8">
            <a:extLst>
              <a:ext uri="{FF2B5EF4-FFF2-40B4-BE49-F238E27FC236}">
                <a16:creationId xmlns:a16="http://schemas.microsoft.com/office/drawing/2014/main" id="{1B2FB4C6-9F17-3DBE-135E-9E5B916AB518}"/>
              </a:ext>
            </a:extLst>
          </p:cNvPr>
          <p:cNvPicPr>
            <a:picLocks noChangeAspect="1"/>
          </p:cNvPicPr>
          <p:nvPr/>
        </p:nvPicPr>
        <p:blipFill>
          <a:blip r:embed="rId8"/>
          <a:stretch>
            <a:fillRect/>
          </a:stretch>
        </p:blipFill>
        <p:spPr>
          <a:xfrm>
            <a:off x="4977411" y="3494951"/>
            <a:ext cx="6938733" cy="3148903"/>
          </a:xfrm>
          <a:prstGeom prst="rect">
            <a:avLst/>
          </a:prstGeom>
        </p:spPr>
      </p:pic>
      <p:pic>
        <p:nvPicPr>
          <p:cNvPr id="11" name="Picture 10">
            <a:extLst>
              <a:ext uri="{FF2B5EF4-FFF2-40B4-BE49-F238E27FC236}">
                <a16:creationId xmlns:a16="http://schemas.microsoft.com/office/drawing/2014/main" id="{8DBD4DA9-49E4-C922-1278-97EFC3B9731D}"/>
              </a:ext>
            </a:extLst>
          </p:cNvPr>
          <p:cNvPicPr>
            <a:picLocks noChangeAspect="1"/>
          </p:cNvPicPr>
          <p:nvPr/>
        </p:nvPicPr>
        <p:blipFill>
          <a:blip r:embed="rId9"/>
          <a:stretch>
            <a:fillRect/>
          </a:stretch>
        </p:blipFill>
        <p:spPr>
          <a:xfrm>
            <a:off x="999884" y="61359"/>
            <a:ext cx="3943900" cy="6154009"/>
          </a:xfrm>
          <a:prstGeom prst="rect">
            <a:avLst/>
          </a:prstGeom>
        </p:spPr>
      </p:pic>
    </p:spTree>
    <p:extLst>
      <p:ext uri="{BB962C8B-B14F-4D97-AF65-F5344CB8AC3E}">
        <p14:creationId xmlns:p14="http://schemas.microsoft.com/office/powerpoint/2010/main" val="267255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001084F-CCD3-2137-5AAD-E7D93EEA6B8A}"/>
              </a:ext>
            </a:extLst>
          </p:cNvPr>
          <p:cNvPicPr>
            <a:picLocks noChangeAspect="1"/>
          </p:cNvPicPr>
          <p:nvPr/>
        </p:nvPicPr>
        <p:blipFill>
          <a:blip r:embed="rId2"/>
          <a:stretch>
            <a:fillRect/>
          </a:stretch>
        </p:blipFill>
        <p:spPr>
          <a:xfrm>
            <a:off x="3137836" y="76972"/>
            <a:ext cx="5930699" cy="6720340"/>
          </a:xfrm>
          <a:prstGeom prst="rect">
            <a:avLst/>
          </a:prstGeom>
        </p:spPr>
      </p:pic>
    </p:spTree>
    <p:extLst>
      <p:ext uri="{BB962C8B-B14F-4D97-AF65-F5344CB8AC3E}">
        <p14:creationId xmlns:p14="http://schemas.microsoft.com/office/powerpoint/2010/main" val="76041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D3927-702B-111F-A163-C8743B8E5350}"/>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Bringing it all together</a:t>
            </a:r>
          </a:p>
        </p:txBody>
      </p:sp>
      <p:sp>
        <p:nvSpPr>
          <p:cNvPr id="3" name="Content Placeholder 2">
            <a:extLst>
              <a:ext uri="{FF2B5EF4-FFF2-40B4-BE49-F238E27FC236}">
                <a16:creationId xmlns:a16="http://schemas.microsoft.com/office/drawing/2014/main" id="{2F581AAA-E424-E4CA-3AE3-D16302F4D785}"/>
              </a:ext>
            </a:extLst>
          </p:cNvPr>
          <p:cNvSpPr>
            <a:spLocks noGrp="1"/>
          </p:cNvSpPr>
          <p:nvPr>
            <p:ph idx="1"/>
          </p:nvPr>
        </p:nvSpPr>
        <p:spPr>
          <a:xfrm>
            <a:off x="1371599" y="2318197"/>
            <a:ext cx="9724031" cy="3683358"/>
          </a:xfrm>
        </p:spPr>
        <p:txBody>
          <a:bodyPr anchor="ctr">
            <a:normAutofit/>
          </a:bodyPr>
          <a:lstStyle/>
          <a:p>
            <a:r>
              <a:rPr lang="en-US" sz="2000"/>
              <a:t>Issues are a result of systemic failures spanning generations.</a:t>
            </a:r>
          </a:p>
          <a:p>
            <a:r>
              <a:rPr lang="en-US" sz="2000"/>
              <a:t>We may not see the fruits of our labor for decades.</a:t>
            </a:r>
          </a:p>
          <a:p>
            <a:r>
              <a:rPr lang="en-US" sz="2000"/>
              <a:t>It’s about what you do AND how you do it. Centering needs and voices of Black birthing people is vital.</a:t>
            </a:r>
          </a:p>
          <a:p>
            <a:r>
              <a:rPr lang="en-US" sz="2000"/>
              <a:t>We need to innovate!  The same old interventions are just that—old!</a:t>
            </a:r>
          </a:p>
          <a:p>
            <a:r>
              <a:rPr lang="en-US" sz="2000"/>
              <a:t>Take the harm reduction approach—fix the things you can right now through thoughtful investment and program planning while also working methodically and strategically on the upstream issues.</a:t>
            </a:r>
          </a:p>
          <a:p>
            <a:r>
              <a:rPr lang="en-US" sz="2000"/>
              <a:t>The system is perfectly designed for the outcomes it achieves—LET’S START DISRUPTING!!</a:t>
            </a:r>
          </a:p>
          <a:p>
            <a:endParaRPr lang="en-US" sz="2000"/>
          </a:p>
        </p:txBody>
      </p:sp>
    </p:spTree>
    <p:extLst>
      <p:ext uri="{BB962C8B-B14F-4D97-AF65-F5344CB8AC3E}">
        <p14:creationId xmlns:p14="http://schemas.microsoft.com/office/powerpoint/2010/main" val="4130742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AB3683-8935-829E-3833-EFF4DAF27F8B}"/>
              </a:ext>
            </a:extLst>
          </p:cNvPr>
          <p:cNvSpPr>
            <a:spLocks noGrp="1"/>
          </p:cNvSpPr>
          <p:nvPr>
            <p:ph type="subTitle" idx="1"/>
          </p:nvPr>
        </p:nvSpPr>
        <p:spPr>
          <a:xfrm>
            <a:off x="3190380" y="5570211"/>
            <a:ext cx="6077019" cy="873612"/>
          </a:xfrm>
        </p:spPr>
        <p:txBody>
          <a:bodyPr anchor="ctr">
            <a:noAutofit/>
          </a:bodyPr>
          <a:lstStyle/>
          <a:p>
            <a:r>
              <a:rPr lang="en-US">
                <a:solidFill>
                  <a:srgbClr val="FFFFFF"/>
                </a:solidFill>
              </a:rPr>
              <a:t>Thank you!</a:t>
            </a:r>
          </a:p>
          <a:p>
            <a:r>
              <a:rPr lang="en-US">
                <a:solidFill>
                  <a:srgbClr val="FFFFFF"/>
                </a:solidFill>
              </a:rPr>
              <a:t>Aasta.mehta@phila.gov</a:t>
            </a:r>
          </a:p>
          <a:p>
            <a:r>
              <a:rPr lang="en-US">
                <a:solidFill>
                  <a:srgbClr val="FFFFFF"/>
                </a:solidFill>
              </a:rPr>
              <a:t>www.Birthjusticephilly.com  </a:t>
            </a:r>
          </a:p>
        </p:txBody>
      </p:sp>
      <p:pic>
        <p:nvPicPr>
          <p:cNvPr id="1026" name="Picture 2" descr="Liminal Play | Meaningful Action in the Face of Big Issues">
            <a:extLst>
              <a:ext uri="{FF2B5EF4-FFF2-40B4-BE49-F238E27FC236}">
                <a16:creationId xmlns:a16="http://schemas.microsoft.com/office/drawing/2014/main" id="{B82D3067-290F-BEBA-BC89-0D3FDC84D1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38483" y="390832"/>
            <a:ext cx="8407653" cy="451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042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CB0693-A734-0F1D-83CA-7BB593E0EE3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SMM’s impact on maternal and infant health</a:t>
            </a:r>
          </a:p>
        </p:txBody>
      </p:sp>
      <p:sp>
        <p:nvSpPr>
          <p:cNvPr id="3" name="Content Placeholder 2">
            <a:extLst>
              <a:ext uri="{FF2B5EF4-FFF2-40B4-BE49-F238E27FC236}">
                <a16:creationId xmlns:a16="http://schemas.microsoft.com/office/drawing/2014/main" id="{17F77B47-FCE8-4001-AEDB-BA39DA989350}"/>
              </a:ext>
            </a:extLst>
          </p:cNvPr>
          <p:cNvSpPr>
            <a:spLocks noGrp="1"/>
          </p:cNvSpPr>
          <p:nvPr>
            <p:ph idx="1"/>
          </p:nvPr>
        </p:nvSpPr>
        <p:spPr>
          <a:xfrm>
            <a:off x="1371599" y="2318197"/>
            <a:ext cx="9724031" cy="3683358"/>
          </a:xfrm>
        </p:spPr>
        <p:txBody>
          <a:bodyPr anchor="ctr">
            <a:normAutofit/>
          </a:bodyPr>
          <a:lstStyle/>
          <a:p>
            <a:r>
              <a:rPr lang="en-US" sz="1700" dirty="0"/>
              <a:t>Adverse delivery outcomes </a:t>
            </a:r>
          </a:p>
          <a:p>
            <a:pPr lvl="1"/>
            <a:r>
              <a:rPr lang="en-US" sz="1700" dirty="0"/>
              <a:t>Intrauterine fetal death and infant mortality</a:t>
            </a:r>
          </a:p>
          <a:p>
            <a:pPr lvl="1"/>
            <a:r>
              <a:rPr lang="en-US" sz="1700" dirty="0"/>
              <a:t>NICU admission</a:t>
            </a:r>
          </a:p>
          <a:p>
            <a:pPr lvl="1"/>
            <a:r>
              <a:rPr lang="en-US" sz="1700" dirty="0"/>
              <a:t>preterm birth</a:t>
            </a:r>
          </a:p>
          <a:p>
            <a:r>
              <a:rPr lang="en-US" sz="1700" b="0" i="0" dirty="0">
                <a:effectLst/>
              </a:rPr>
              <a:t>Greater risk of cardiovascular disease after pregnancy, both in the short and long term</a:t>
            </a:r>
          </a:p>
          <a:p>
            <a:r>
              <a:rPr lang="en-US" sz="1700" dirty="0"/>
              <a:t>Higher </a:t>
            </a:r>
            <a:r>
              <a:rPr lang="en-US" sz="1700" b="0" i="0" dirty="0">
                <a:effectLst/>
              </a:rPr>
              <a:t>risk for postpartum mental illness which impacts:</a:t>
            </a:r>
          </a:p>
          <a:p>
            <a:pPr lvl="1"/>
            <a:r>
              <a:rPr lang="en-US" sz="1700" b="0" i="0" dirty="0">
                <a:effectLst/>
              </a:rPr>
              <a:t>mother-child bonding</a:t>
            </a:r>
          </a:p>
          <a:p>
            <a:pPr lvl="1"/>
            <a:r>
              <a:rPr lang="en-US" sz="1700" b="0" i="0" dirty="0">
                <a:effectLst/>
              </a:rPr>
              <a:t>mother’s ability to parent</a:t>
            </a:r>
          </a:p>
          <a:p>
            <a:pPr lvl="1"/>
            <a:r>
              <a:rPr lang="en-US" sz="1700" b="0" i="0" dirty="0">
                <a:effectLst/>
              </a:rPr>
              <a:t>associated with behavioral and cognitive development in off-spring</a:t>
            </a:r>
          </a:p>
        </p:txBody>
      </p:sp>
    </p:spTree>
    <p:extLst>
      <p:ext uri="{BB962C8B-B14F-4D97-AF65-F5344CB8AC3E}">
        <p14:creationId xmlns:p14="http://schemas.microsoft.com/office/powerpoint/2010/main" val="239815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D6A55-2EC5-FCDD-6AAA-46F79700F45E}"/>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Impact of reducing SMM</a:t>
            </a:r>
          </a:p>
        </p:txBody>
      </p:sp>
      <p:graphicFrame>
        <p:nvGraphicFramePr>
          <p:cNvPr id="5" name="Content Placeholder 2">
            <a:extLst>
              <a:ext uri="{FF2B5EF4-FFF2-40B4-BE49-F238E27FC236}">
                <a16:creationId xmlns:a16="http://schemas.microsoft.com/office/drawing/2014/main" id="{C747BF30-0B19-334F-8868-5E99C7A53A2B}"/>
              </a:ext>
            </a:extLst>
          </p:cNvPr>
          <p:cNvGraphicFramePr>
            <a:graphicFrameLocks noGrp="1"/>
          </p:cNvGraphicFramePr>
          <p:nvPr>
            <p:ph idx="1"/>
            <p:extLst>
              <p:ext uri="{D42A27DB-BD31-4B8C-83A1-F6EECF244321}">
                <p14:modId xmlns:p14="http://schemas.microsoft.com/office/powerpoint/2010/main" val="154869279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4701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5255DCF-D75D-C69F-B784-C7BF482593A1}"/>
              </a:ext>
            </a:extLst>
          </p:cNvPr>
          <p:cNvSpPr>
            <a:spLocks noGrp="1"/>
          </p:cNvSpPr>
          <p:nvPr>
            <p:ph type="title"/>
          </p:nvPr>
        </p:nvSpPr>
        <p:spPr>
          <a:xfrm>
            <a:off x="673740" y="2759383"/>
            <a:ext cx="2895573" cy="2834223"/>
          </a:xfrm>
        </p:spPr>
        <p:txBody>
          <a:bodyPr vert="horz" lIns="91440" tIns="45720" rIns="91440" bIns="45720" rtlCol="0" anchor="t">
            <a:normAutofit/>
          </a:bodyPr>
          <a:lstStyle/>
          <a:p>
            <a:r>
              <a:rPr lang="en-US" sz="4000">
                <a:solidFill>
                  <a:srgbClr val="FFFFFF"/>
                </a:solidFill>
              </a:rPr>
              <a:t>National SMM Data</a:t>
            </a:r>
          </a:p>
        </p:txBody>
      </p:sp>
      <p:pic>
        <p:nvPicPr>
          <p:cNvPr id="4" name="Picture 3" descr="Chart, line chart&#10;&#10;Description automatically generated">
            <a:extLst>
              <a:ext uri="{FF2B5EF4-FFF2-40B4-BE49-F238E27FC236}">
                <a16:creationId xmlns:a16="http://schemas.microsoft.com/office/drawing/2014/main" id="{35C21A40-9580-F6FE-3CD6-7F424A71CC7F}"/>
              </a:ext>
            </a:extLst>
          </p:cNvPr>
          <p:cNvPicPr>
            <a:picLocks noChangeAspect="1"/>
          </p:cNvPicPr>
          <p:nvPr/>
        </p:nvPicPr>
        <p:blipFill>
          <a:blip r:embed="rId3"/>
          <a:stretch>
            <a:fillRect/>
          </a:stretch>
        </p:blipFill>
        <p:spPr>
          <a:xfrm>
            <a:off x="4309159" y="1304105"/>
            <a:ext cx="7292233" cy="455764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50E50A00-5DDD-3A06-4D47-5511AA80CB49}"/>
              </a:ext>
            </a:extLst>
          </p:cNvPr>
          <p:cNvPicPr>
            <a:picLocks noChangeAspect="1"/>
          </p:cNvPicPr>
          <p:nvPr/>
        </p:nvPicPr>
        <p:blipFill>
          <a:blip r:embed="rId4"/>
          <a:stretch>
            <a:fillRect/>
          </a:stretch>
        </p:blipFill>
        <p:spPr>
          <a:xfrm>
            <a:off x="354103" y="4058953"/>
            <a:ext cx="3003998" cy="500666"/>
          </a:xfrm>
          <a:prstGeom prst="rect">
            <a:avLst/>
          </a:prstGeom>
        </p:spPr>
      </p:pic>
    </p:spTree>
    <p:extLst>
      <p:ext uri="{BB962C8B-B14F-4D97-AF65-F5344CB8AC3E}">
        <p14:creationId xmlns:p14="http://schemas.microsoft.com/office/powerpoint/2010/main" val="423757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21E51B7-619B-6612-8AA2-2D5E3F4474C7}"/>
              </a:ext>
            </a:extLst>
          </p:cNvPr>
          <p:cNvPicPr>
            <a:picLocks noChangeAspect="1"/>
          </p:cNvPicPr>
          <p:nvPr/>
        </p:nvPicPr>
        <p:blipFill>
          <a:blip r:embed="rId2"/>
          <a:stretch>
            <a:fillRect/>
          </a:stretch>
        </p:blipFill>
        <p:spPr>
          <a:xfrm>
            <a:off x="3688842" y="457200"/>
            <a:ext cx="4814316" cy="5943600"/>
          </a:xfrm>
          <a:prstGeom prst="rect">
            <a:avLst/>
          </a:prstGeom>
        </p:spPr>
      </p:pic>
    </p:spTree>
    <p:extLst>
      <p:ext uri="{BB962C8B-B14F-4D97-AF65-F5344CB8AC3E}">
        <p14:creationId xmlns:p14="http://schemas.microsoft.com/office/powerpoint/2010/main" val="227377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52A3B-E8EB-1E3A-14EB-CA54FD976A90}"/>
              </a:ext>
            </a:extLst>
          </p:cNvPr>
          <p:cNvSpPr>
            <a:spLocks noGrp="1"/>
          </p:cNvSpPr>
          <p:nvPr>
            <p:ph type="title"/>
          </p:nvPr>
        </p:nvSpPr>
        <p:spPr>
          <a:xfrm>
            <a:off x="1136397" y="502020"/>
            <a:ext cx="5323715" cy="1642970"/>
          </a:xfrm>
        </p:spPr>
        <p:txBody>
          <a:bodyPr anchor="b">
            <a:normAutofit/>
          </a:bodyPr>
          <a:lstStyle/>
          <a:p>
            <a:r>
              <a:rPr lang="en-US" sz="4000"/>
              <a:t>How is this data captured?</a:t>
            </a:r>
          </a:p>
        </p:txBody>
      </p:sp>
      <p:sp>
        <p:nvSpPr>
          <p:cNvPr id="3" name="Content Placeholder 2">
            <a:extLst>
              <a:ext uri="{FF2B5EF4-FFF2-40B4-BE49-F238E27FC236}">
                <a16:creationId xmlns:a16="http://schemas.microsoft.com/office/drawing/2014/main" id="{41C72710-3341-3D88-6807-D3DE30EEA1F7}"/>
              </a:ext>
            </a:extLst>
          </p:cNvPr>
          <p:cNvSpPr>
            <a:spLocks noGrp="1"/>
          </p:cNvSpPr>
          <p:nvPr>
            <p:ph idx="1"/>
          </p:nvPr>
        </p:nvSpPr>
        <p:spPr>
          <a:xfrm>
            <a:off x="615322" y="2387041"/>
            <a:ext cx="4925748" cy="3535083"/>
          </a:xfrm>
        </p:spPr>
        <p:txBody>
          <a:bodyPr anchor="t">
            <a:normAutofit/>
          </a:bodyPr>
          <a:lstStyle/>
          <a:p>
            <a:r>
              <a:rPr lang="en-US" sz="2000"/>
              <a:t>Pennsylvania Health Care Cost Containment Council (PHC-4)</a:t>
            </a:r>
          </a:p>
          <a:p>
            <a:pPr lvl="1"/>
            <a:r>
              <a:rPr lang="en-US" sz="2000"/>
              <a:t>Inpatient diagnosis and procedure codes </a:t>
            </a:r>
          </a:p>
          <a:p>
            <a:pPr lvl="1"/>
            <a:r>
              <a:rPr lang="en-US" sz="2000"/>
              <a:t>Patient county of residence</a:t>
            </a:r>
          </a:p>
          <a:p>
            <a:r>
              <a:rPr lang="en-US" sz="2000"/>
              <a:t>CDC: algorithm to identify SMM events during hospitalization</a:t>
            </a:r>
          </a:p>
          <a:p>
            <a:pPr lvl="1"/>
            <a:r>
              <a:rPr lang="en-US" sz="2000"/>
              <a:t>16 diagnosis codes</a:t>
            </a:r>
          </a:p>
          <a:p>
            <a:pPr lvl="1"/>
            <a:r>
              <a:rPr lang="en-US" sz="2000"/>
              <a:t>5 procedural codes</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2A4036C-4DDF-21F5-453C-C65DE391713F}"/>
              </a:ext>
            </a:extLst>
          </p:cNvPr>
          <p:cNvPicPr>
            <a:picLocks noChangeAspect="1"/>
          </p:cNvPicPr>
          <p:nvPr/>
        </p:nvPicPr>
        <p:blipFill>
          <a:blip r:embed="rId2"/>
          <a:stretch>
            <a:fillRect/>
          </a:stretch>
        </p:blipFill>
        <p:spPr>
          <a:xfrm>
            <a:off x="5316717" y="1358953"/>
            <a:ext cx="6759339" cy="4140094"/>
          </a:xfrm>
          <a:prstGeom prst="rect">
            <a:avLst/>
          </a:prstGeom>
        </p:spPr>
      </p:pic>
    </p:spTree>
    <p:extLst>
      <p:ext uri="{BB962C8B-B14F-4D97-AF65-F5344CB8AC3E}">
        <p14:creationId xmlns:p14="http://schemas.microsoft.com/office/powerpoint/2010/main" val="4143291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767</TotalTime>
  <Words>2364</Words>
  <Application>Microsoft Office PowerPoint</Application>
  <PresentationFormat>Widescreen</PresentationFormat>
  <Paragraphs>229</Paragraphs>
  <Slides>47</Slides>
  <Notes>14</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Aptos</vt:lpstr>
      <vt:lpstr>Aptos Display</vt:lpstr>
      <vt:lpstr>Arial</vt:lpstr>
      <vt:lpstr>Calibri</vt:lpstr>
      <vt:lpstr>Cambria</vt:lpstr>
      <vt:lpstr>Montserrat</vt:lpstr>
      <vt:lpstr>Söhne</vt:lpstr>
      <vt:lpstr>Wingdings</vt:lpstr>
      <vt:lpstr>Office Theme</vt:lpstr>
      <vt:lpstr>Unpacking Maternal Health Data in Pennsylvania:  Trends, Gaps, and Interventions</vt:lpstr>
      <vt:lpstr>Objectives</vt:lpstr>
      <vt:lpstr>Key definitions</vt:lpstr>
      <vt:lpstr>Severe maternal morbidity</vt:lpstr>
      <vt:lpstr>SMM’s impact on maternal and infant health</vt:lpstr>
      <vt:lpstr>Impact of reducing SMM</vt:lpstr>
      <vt:lpstr>National SMM Data</vt:lpstr>
      <vt:lpstr>PowerPoint Presentation</vt:lpstr>
      <vt:lpstr>How is this data captured?</vt:lpstr>
      <vt:lpstr>SMM in PA: 2016-2022</vt:lpstr>
      <vt:lpstr>Rates by county of residence</vt:lpstr>
      <vt:lpstr>SMM by Indicator, 2016-2022</vt:lpstr>
      <vt:lpstr>Change in rate of SMM by Indicator</vt:lpstr>
      <vt:lpstr>SMM Rate by Patient Characteristics, 2016-2022</vt:lpstr>
      <vt:lpstr>Key takeaways</vt:lpstr>
      <vt:lpstr>Philadelphia SMM Surveillance</vt:lpstr>
      <vt:lpstr>Key takeaways</vt:lpstr>
      <vt:lpstr>Maternal mortality</vt:lpstr>
      <vt:lpstr>The significance</vt:lpstr>
      <vt:lpstr>Maternal mortality has been gradually declining before recently rising</vt:lpstr>
      <vt:lpstr>The United States vs. everyone else</vt:lpstr>
      <vt:lpstr>PA Pregnancy Associated deaths: 2013-2018 </vt:lpstr>
      <vt:lpstr>Pennsylvania Maternal Mortality Review Committee</vt:lpstr>
      <vt:lpstr>Causes of death</vt:lpstr>
      <vt:lpstr>Northeast Region</vt:lpstr>
      <vt:lpstr>Pregnancy-Related Mortality Ratio by Urban/Rural Classification, Pennsylvania, 2020</vt:lpstr>
      <vt:lpstr>Pregnancy-Related Mortality Ratio by Race in Pennsylvania, 2020</vt:lpstr>
      <vt:lpstr>Northeast Region</vt:lpstr>
      <vt:lpstr>Timing</vt:lpstr>
      <vt:lpstr>Northeast Region</vt:lpstr>
      <vt:lpstr>Preventability</vt:lpstr>
      <vt:lpstr>Themes</vt:lpstr>
      <vt:lpstr>The OVA (est. 2020) (Organized Voice for Action)</vt:lpstr>
      <vt:lpstr>(Un) coordinated Action</vt:lpstr>
      <vt:lpstr>PowerPoint Presentation</vt:lpstr>
      <vt:lpstr>Implementation Strategy</vt:lpstr>
      <vt:lpstr>Who’s at the table and why?</vt:lpstr>
      <vt:lpstr>Community Voice Integration</vt:lpstr>
      <vt:lpstr>The OVA Framework</vt:lpstr>
      <vt:lpstr>PowerPoint Presentation</vt:lpstr>
      <vt:lpstr>Challenges</vt:lpstr>
      <vt:lpstr>Lessons learned</vt:lpstr>
      <vt:lpstr>Philly SAFE</vt:lpstr>
      <vt:lpstr>PowerPoint Presentation</vt:lpstr>
      <vt:lpstr>PowerPoint Presentation</vt:lpstr>
      <vt:lpstr>Bringing it all together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Aasta Mehta</dc:creator>
  <cp:lastModifiedBy>Aasta Mehta</cp:lastModifiedBy>
  <cp:revision>2</cp:revision>
  <dcterms:created xsi:type="dcterms:W3CDTF">2024-09-18T14:40:00Z</dcterms:created>
  <dcterms:modified xsi:type="dcterms:W3CDTF">2025-06-10T02:41:32Z</dcterms:modified>
</cp:coreProperties>
</file>